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322" r:id="rId4"/>
    <p:sldId id="342" r:id="rId5"/>
    <p:sldId id="350" r:id="rId6"/>
    <p:sldId id="343" r:id="rId7"/>
    <p:sldId id="355" r:id="rId8"/>
    <p:sldId id="351" r:id="rId9"/>
    <p:sldId id="354" r:id="rId10"/>
    <p:sldId id="344" r:id="rId11"/>
    <p:sldId id="353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380C2B-C763-4D80-B179-FEE8B72A0387}" v="1045" dt="2024-08-18T02:35:15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60" d="100"/>
          <a:sy n="60" d="100"/>
        </p:scale>
        <p:origin x="792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EA380C2B-C763-4D80-B179-FEE8B72A0387}"/>
    <pc:docChg chg="undo custSel addSld delSld modSld">
      <pc:chgData name="Michael Kuniega" userId="999f7fd1-0dc3-4cba-81fd-6a42a8d75a98" providerId="ADAL" clId="{EA380C2B-C763-4D80-B179-FEE8B72A0387}" dt="2024-08-18T02:35:52.460" v="2750" actId="1076"/>
      <pc:docMkLst>
        <pc:docMk/>
      </pc:docMkLst>
      <pc:sldChg chg="modSp mod">
        <pc:chgData name="Michael Kuniega" userId="999f7fd1-0dc3-4cba-81fd-6a42a8d75a98" providerId="ADAL" clId="{EA380C2B-C763-4D80-B179-FEE8B72A0387}" dt="2024-08-18T00:54:07.929" v="35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EA380C2B-C763-4D80-B179-FEE8B72A0387}" dt="2024-08-18T00:54:07.929" v="35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Sp modSp mod">
        <pc:chgData name="Michael Kuniega" userId="999f7fd1-0dc3-4cba-81fd-6a42a8d75a98" providerId="ADAL" clId="{EA380C2B-C763-4D80-B179-FEE8B72A0387}" dt="2024-08-18T01:00:58.364" v="354" actId="14100"/>
        <pc:sldMkLst>
          <pc:docMk/>
          <pc:sldMk cId="1949714147" sldId="293"/>
        </pc:sldMkLst>
        <pc:spChg chg="mod">
          <ac:chgData name="Michael Kuniega" userId="999f7fd1-0dc3-4cba-81fd-6a42a8d75a98" providerId="ADAL" clId="{EA380C2B-C763-4D80-B179-FEE8B72A0387}" dt="2024-08-18T01:00:58.364" v="354" actId="14100"/>
          <ac:spMkLst>
            <pc:docMk/>
            <pc:sldMk cId="1949714147" sldId="293"/>
            <ac:spMk id="2" creationId="{8E01C59E-0269-4562-98A3-84F58A21461D}"/>
          </ac:spMkLst>
        </pc:spChg>
        <pc:spChg chg="del">
          <ac:chgData name="Michael Kuniega" userId="999f7fd1-0dc3-4cba-81fd-6a42a8d75a98" providerId="ADAL" clId="{EA380C2B-C763-4D80-B179-FEE8B72A0387}" dt="2024-08-18T00:56:35.799" v="159" actId="478"/>
          <ac:spMkLst>
            <pc:docMk/>
            <pc:sldMk cId="1949714147" sldId="293"/>
            <ac:spMk id="3" creationId="{A68F8F60-AF16-51A1-A841-4DF9341A1A2E}"/>
          </ac:spMkLst>
        </pc:spChg>
        <pc:spChg chg="del">
          <ac:chgData name="Michael Kuniega" userId="999f7fd1-0dc3-4cba-81fd-6a42a8d75a98" providerId="ADAL" clId="{EA380C2B-C763-4D80-B179-FEE8B72A0387}" dt="2024-08-18T00:56:35.799" v="159" actId="478"/>
          <ac:spMkLst>
            <pc:docMk/>
            <pc:sldMk cId="1949714147" sldId="293"/>
            <ac:spMk id="4" creationId="{8881D339-3E50-ED7D-37FE-CDFF66F6BD63}"/>
          </ac:spMkLst>
        </pc:spChg>
        <pc:spChg chg="del">
          <ac:chgData name="Michael Kuniega" userId="999f7fd1-0dc3-4cba-81fd-6a42a8d75a98" providerId="ADAL" clId="{EA380C2B-C763-4D80-B179-FEE8B72A0387}" dt="2024-08-18T00:56:35.799" v="159" actId="478"/>
          <ac:spMkLst>
            <pc:docMk/>
            <pc:sldMk cId="1949714147" sldId="293"/>
            <ac:spMk id="5" creationId="{41CEEC80-7DF3-9826-8BFA-78D332303786}"/>
          </ac:spMkLst>
        </pc:spChg>
        <pc:spChg chg="del">
          <ac:chgData name="Michael Kuniega" userId="999f7fd1-0dc3-4cba-81fd-6a42a8d75a98" providerId="ADAL" clId="{EA380C2B-C763-4D80-B179-FEE8B72A0387}" dt="2024-08-18T00:56:35.799" v="159" actId="478"/>
          <ac:spMkLst>
            <pc:docMk/>
            <pc:sldMk cId="1949714147" sldId="293"/>
            <ac:spMk id="6" creationId="{FBFB52CF-2696-B6B6-641A-D33C299D3EE7}"/>
          </ac:spMkLst>
        </pc:spChg>
        <pc:spChg chg="del">
          <ac:chgData name="Michael Kuniega" userId="999f7fd1-0dc3-4cba-81fd-6a42a8d75a98" providerId="ADAL" clId="{EA380C2B-C763-4D80-B179-FEE8B72A0387}" dt="2024-08-18T00:56:35.799" v="159" actId="478"/>
          <ac:spMkLst>
            <pc:docMk/>
            <pc:sldMk cId="1949714147" sldId="293"/>
            <ac:spMk id="7" creationId="{6E9B135B-B4D1-AA78-5886-C9573ACB4E93}"/>
          </ac:spMkLst>
        </pc:spChg>
        <pc:spChg chg="mod">
          <ac:chgData name="Michael Kuniega" userId="999f7fd1-0dc3-4cba-81fd-6a42a8d75a98" providerId="ADAL" clId="{EA380C2B-C763-4D80-B179-FEE8B72A0387}" dt="2024-08-18T01:00:30.585" v="349" actId="1076"/>
          <ac:spMkLst>
            <pc:docMk/>
            <pc:sldMk cId="1949714147" sldId="293"/>
            <ac:spMk id="28" creationId="{3BB8F876-C4A8-D889-EAA4-FBB834BB47E0}"/>
          </ac:spMkLst>
        </pc:spChg>
      </pc:sldChg>
      <pc:sldChg chg="addSp delSp modSp mod">
        <pc:chgData name="Michael Kuniega" userId="999f7fd1-0dc3-4cba-81fd-6a42a8d75a98" providerId="ADAL" clId="{EA380C2B-C763-4D80-B179-FEE8B72A0387}" dt="2024-08-18T01:10:40.124" v="570" actId="20577"/>
        <pc:sldMkLst>
          <pc:docMk/>
          <pc:sldMk cId="759904792" sldId="322"/>
        </pc:sldMkLst>
        <pc:spChg chg="add mod">
          <ac:chgData name="Michael Kuniega" userId="999f7fd1-0dc3-4cba-81fd-6a42a8d75a98" providerId="ADAL" clId="{EA380C2B-C763-4D80-B179-FEE8B72A0387}" dt="2024-08-18T01:03:41.613" v="481" actId="1076"/>
          <ac:spMkLst>
            <pc:docMk/>
            <pc:sldMk cId="759904792" sldId="322"/>
            <ac:spMk id="4" creationId="{50EF8CA6-322F-F6D7-62B3-6CB8A0133625}"/>
          </ac:spMkLst>
        </pc:spChg>
        <pc:spChg chg="add mod">
          <ac:chgData name="Michael Kuniega" userId="999f7fd1-0dc3-4cba-81fd-6a42a8d75a98" providerId="ADAL" clId="{EA380C2B-C763-4D80-B179-FEE8B72A0387}" dt="2024-08-18T01:03:41.613" v="481" actId="1076"/>
          <ac:spMkLst>
            <pc:docMk/>
            <pc:sldMk cId="759904792" sldId="322"/>
            <ac:spMk id="5" creationId="{8E2BB983-510C-59AF-0505-FA48718B2715}"/>
          </ac:spMkLst>
        </pc:spChg>
        <pc:spChg chg="mod">
          <ac:chgData name="Michael Kuniega" userId="999f7fd1-0dc3-4cba-81fd-6a42a8d75a98" providerId="ADAL" clId="{EA380C2B-C763-4D80-B179-FEE8B72A0387}" dt="2024-08-18T01:02:35.319" v="467" actId="1035"/>
          <ac:spMkLst>
            <pc:docMk/>
            <pc:sldMk cId="759904792" sldId="322"/>
            <ac:spMk id="6" creationId="{ED7C433B-30AC-C14F-E6EF-18C7B8F9B002}"/>
          </ac:spMkLst>
        </pc:spChg>
        <pc:spChg chg="mod">
          <ac:chgData name="Michael Kuniega" userId="999f7fd1-0dc3-4cba-81fd-6a42a8d75a98" providerId="ADAL" clId="{EA380C2B-C763-4D80-B179-FEE8B72A0387}" dt="2024-08-18T01:03:41.613" v="481" actId="1076"/>
          <ac:spMkLst>
            <pc:docMk/>
            <pc:sldMk cId="759904792" sldId="322"/>
            <ac:spMk id="14" creationId="{B0361B42-2A15-E61F-20BE-17DB13B73600}"/>
          </ac:spMkLst>
        </pc:spChg>
        <pc:spChg chg="mod">
          <ac:chgData name="Michael Kuniega" userId="999f7fd1-0dc3-4cba-81fd-6a42a8d75a98" providerId="ADAL" clId="{EA380C2B-C763-4D80-B179-FEE8B72A0387}" dt="2024-08-18T01:03:41.613" v="481" actId="1076"/>
          <ac:spMkLst>
            <pc:docMk/>
            <pc:sldMk cId="759904792" sldId="322"/>
            <ac:spMk id="15" creationId="{D0063539-CF57-C09D-2235-4BA7CAAE39F9}"/>
          </ac:spMkLst>
        </pc:spChg>
        <pc:spChg chg="del mod">
          <ac:chgData name="Michael Kuniega" userId="999f7fd1-0dc3-4cba-81fd-6a42a8d75a98" providerId="ADAL" clId="{EA380C2B-C763-4D80-B179-FEE8B72A0387}" dt="2024-08-18T01:03:03.564" v="474" actId="478"/>
          <ac:spMkLst>
            <pc:docMk/>
            <pc:sldMk cId="759904792" sldId="322"/>
            <ac:spMk id="16" creationId="{59E2455D-91B9-11F9-2DA8-6D033F52E703}"/>
          </ac:spMkLst>
        </pc:spChg>
        <pc:spChg chg="del mod">
          <ac:chgData name="Michael Kuniega" userId="999f7fd1-0dc3-4cba-81fd-6a42a8d75a98" providerId="ADAL" clId="{EA380C2B-C763-4D80-B179-FEE8B72A0387}" dt="2024-08-18T01:03:03.564" v="474" actId="478"/>
          <ac:spMkLst>
            <pc:docMk/>
            <pc:sldMk cId="759904792" sldId="322"/>
            <ac:spMk id="17" creationId="{B3A1C957-681A-2ADE-9D23-8D0B25813F62}"/>
          </ac:spMkLst>
        </pc:spChg>
        <pc:spChg chg="del mod">
          <ac:chgData name="Michael Kuniega" userId="999f7fd1-0dc3-4cba-81fd-6a42a8d75a98" providerId="ADAL" clId="{EA380C2B-C763-4D80-B179-FEE8B72A0387}" dt="2024-08-18T01:05:56.792" v="515" actId="478"/>
          <ac:spMkLst>
            <pc:docMk/>
            <pc:sldMk cId="759904792" sldId="322"/>
            <ac:spMk id="18" creationId="{6C1A58FB-5D51-12B4-0BC8-91EAB4834655}"/>
          </ac:spMkLst>
        </pc:spChg>
        <pc:spChg chg="del mod">
          <ac:chgData name="Michael Kuniega" userId="999f7fd1-0dc3-4cba-81fd-6a42a8d75a98" providerId="ADAL" clId="{EA380C2B-C763-4D80-B179-FEE8B72A0387}" dt="2024-08-18T01:05:56.792" v="515" actId="478"/>
          <ac:spMkLst>
            <pc:docMk/>
            <pc:sldMk cId="759904792" sldId="322"/>
            <ac:spMk id="19" creationId="{F9740266-E9F2-1C1A-1299-BD427D584476}"/>
          </ac:spMkLst>
        </pc:spChg>
        <pc:spChg chg="del mod">
          <ac:chgData name="Michael Kuniega" userId="999f7fd1-0dc3-4cba-81fd-6a42a8d75a98" providerId="ADAL" clId="{EA380C2B-C763-4D80-B179-FEE8B72A0387}" dt="2024-08-18T01:05:56.792" v="515" actId="478"/>
          <ac:spMkLst>
            <pc:docMk/>
            <pc:sldMk cId="759904792" sldId="322"/>
            <ac:spMk id="20" creationId="{977EC1B8-E2A1-C392-DE12-0B175F626FA3}"/>
          </ac:spMkLst>
        </pc:spChg>
        <pc:spChg chg="del mod">
          <ac:chgData name="Michael Kuniega" userId="999f7fd1-0dc3-4cba-81fd-6a42a8d75a98" providerId="ADAL" clId="{EA380C2B-C763-4D80-B179-FEE8B72A0387}" dt="2024-08-18T01:05:56.792" v="515" actId="478"/>
          <ac:spMkLst>
            <pc:docMk/>
            <pc:sldMk cId="759904792" sldId="322"/>
            <ac:spMk id="24" creationId="{A36F08DA-722E-E4FF-1005-59A652E45BB6}"/>
          </ac:spMkLst>
        </pc:spChg>
        <pc:spChg chg="add mod">
          <ac:chgData name="Michael Kuniega" userId="999f7fd1-0dc3-4cba-81fd-6a42a8d75a98" providerId="ADAL" clId="{EA380C2B-C763-4D80-B179-FEE8B72A0387}" dt="2024-08-18T01:06:24.642" v="520" actId="688"/>
          <ac:spMkLst>
            <pc:docMk/>
            <pc:sldMk cId="759904792" sldId="322"/>
            <ac:spMk id="36" creationId="{81804272-5C52-FC25-E276-7185E6F49D88}"/>
          </ac:spMkLst>
        </pc:spChg>
        <pc:spChg chg="add mod">
          <ac:chgData name="Michael Kuniega" userId="999f7fd1-0dc3-4cba-81fd-6a42a8d75a98" providerId="ADAL" clId="{EA380C2B-C763-4D80-B179-FEE8B72A0387}" dt="2024-08-18T01:10:34.735" v="568" actId="20577"/>
          <ac:spMkLst>
            <pc:docMk/>
            <pc:sldMk cId="759904792" sldId="322"/>
            <ac:spMk id="37" creationId="{5153BAA2-2668-19EE-5D9B-4B987FCB538A}"/>
          </ac:spMkLst>
        </pc:spChg>
        <pc:spChg chg="add mod">
          <ac:chgData name="Michael Kuniega" userId="999f7fd1-0dc3-4cba-81fd-6a42a8d75a98" providerId="ADAL" clId="{EA380C2B-C763-4D80-B179-FEE8B72A0387}" dt="2024-08-18T01:10:37.707" v="569" actId="20577"/>
          <ac:spMkLst>
            <pc:docMk/>
            <pc:sldMk cId="759904792" sldId="322"/>
            <ac:spMk id="38" creationId="{05919564-9F20-6481-248D-85A8EEB9AA62}"/>
          </ac:spMkLst>
        </pc:spChg>
        <pc:spChg chg="add mod">
          <ac:chgData name="Michael Kuniega" userId="999f7fd1-0dc3-4cba-81fd-6a42a8d75a98" providerId="ADAL" clId="{EA380C2B-C763-4D80-B179-FEE8B72A0387}" dt="2024-08-18T01:10:40.124" v="570" actId="20577"/>
          <ac:spMkLst>
            <pc:docMk/>
            <pc:sldMk cId="759904792" sldId="322"/>
            <ac:spMk id="39" creationId="{496DAD1F-397E-A5B5-279C-2BDAB51599F0}"/>
          </ac:spMkLst>
        </pc:spChg>
        <pc:grpChg chg="del mod">
          <ac:chgData name="Michael Kuniega" userId="999f7fd1-0dc3-4cba-81fd-6a42a8d75a98" providerId="ADAL" clId="{EA380C2B-C763-4D80-B179-FEE8B72A0387}" dt="2024-08-18T01:04:13.794" v="490"/>
          <ac:grpSpMkLst>
            <pc:docMk/>
            <pc:sldMk cId="759904792" sldId="322"/>
            <ac:grpSpMk id="13" creationId="{7C379D4D-4DF5-3356-693B-C484CBBF1954}"/>
          </ac:grpSpMkLst>
        </pc:grpChg>
        <pc:grpChg chg="mod">
          <ac:chgData name="Michael Kuniega" userId="999f7fd1-0dc3-4cba-81fd-6a42a8d75a98" providerId="ADAL" clId="{EA380C2B-C763-4D80-B179-FEE8B72A0387}" dt="2024-08-18T01:04:13.794" v="490"/>
          <ac:grpSpMkLst>
            <pc:docMk/>
            <pc:sldMk cId="759904792" sldId="322"/>
            <ac:grpSpMk id="22" creationId="{888F37E8-CFC5-4510-39DF-93BFFDD957DC}"/>
          </ac:grpSpMkLst>
        </pc:grpChg>
        <pc:grpChg chg="add del mod">
          <ac:chgData name="Michael Kuniega" userId="999f7fd1-0dc3-4cba-81fd-6a42a8d75a98" providerId="ADAL" clId="{EA380C2B-C763-4D80-B179-FEE8B72A0387}" dt="2024-08-18T01:07:13.711" v="527" actId="478"/>
          <ac:grpSpMkLst>
            <pc:docMk/>
            <pc:sldMk cId="759904792" sldId="322"/>
            <ac:grpSpMk id="44" creationId="{DEAFDDCD-CC79-41C7-3E29-2814D08F980E}"/>
          </ac:grpSpMkLst>
        </pc:grpChg>
        <pc:grpChg chg="del mod">
          <ac:chgData name="Michael Kuniega" userId="999f7fd1-0dc3-4cba-81fd-6a42a8d75a98" providerId="ADAL" clId="{EA380C2B-C763-4D80-B179-FEE8B72A0387}" dt="2024-08-18T01:10:04.500" v="562"/>
          <ac:grpSpMkLst>
            <pc:docMk/>
            <pc:sldMk cId="759904792" sldId="322"/>
            <ac:grpSpMk id="73" creationId="{DB0120CA-7F30-0916-EE68-4B3B5B5CBD12}"/>
          </ac:grpSpMkLst>
        </pc:grpChg>
        <pc:grpChg chg="mod">
          <ac:chgData name="Michael Kuniega" userId="999f7fd1-0dc3-4cba-81fd-6a42a8d75a98" providerId="ADAL" clId="{EA380C2B-C763-4D80-B179-FEE8B72A0387}" dt="2024-08-18T01:10:04.500" v="562"/>
          <ac:grpSpMkLst>
            <pc:docMk/>
            <pc:sldMk cId="759904792" sldId="322"/>
            <ac:grpSpMk id="75" creationId="{74E41BD0-5479-4353-600B-9E1D74B9FAA4}"/>
          </ac:grpSpMkLst>
        </pc:grpChg>
        <pc:grpChg chg="del mod">
          <ac:chgData name="Michael Kuniega" userId="999f7fd1-0dc3-4cba-81fd-6a42a8d75a98" providerId="ADAL" clId="{EA380C2B-C763-4D80-B179-FEE8B72A0387}" dt="2024-08-18T01:10:09.626" v="567"/>
          <ac:grpSpMkLst>
            <pc:docMk/>
            <pc:sldMk cId="759904792" sldId="322"/>
            <ac:grpSpMk id="78" creationId="{98168CD5-1EFD-48F2-C1AF-07EB99848508}"/>
          </ac:grpSpMkLst>
        </pc:grpChg>
        <pc:grpChg chg="mod">
          <ac:chgData name="Michael Kuniega" userId="999f7fd1-0dc3-4cba-81fd-6a42a8d75a98" providerId="ADAL" clId="{EA380C2B-C763-4D80-B179-FEE8B72A0387}" dt="2024-08-18T01:10:09.626" v="567"/>
          <ac:grpSpMkLst>
            <pc:docMk/>
            <pc:sldMk cId="759904792" sldId="322"/>
            <ac:grpSpMk id="80" creationId="{212BD2A2-C69B-7CD0-071F-583CAE588C4B}"/>
          </ac:grpSpMkLst>
        </pc:grpChg>
        <pc:inkChg chg="add">
          <ac:chgData name="Michael Kuniega" userId="999f7fd1-0dc3-4cba-81fd-6a42a8d75a98" providerId="ADAL" clId="{EA380C2B-C763-4D80-B179-FEE8B72A0387}" dt="2024-08-18T01:03:58.069" v="482" actId="9405"/>
          <ac:inkMkLst>
            <pc:docMk/>
            <pc:sldMk cId="759904792" sldId="322"/>
            <ac:inkMk id="7" creationId="{10FEED10-78C8-B4AC-D37B-03CDBF7BF9D4}"/>
          </ac:inkMkLst>
        </pc:inkChg>
        <pc:inkChg chg="add">
          <ac:chgData name="Michael Kuniega" userId="999f7fd1-0dc3-4cba-81fd-6a42a8d75a98" providerId="ADAL" clId="{EA380C2B-C763-4D80-B179-FEE8B72A0387}" dt="2024-08-18T01:04:00.250" v="483" actId="9405"/>
          <ac:inkMkLst>
            <pc:docMk/>
            <pc:sldMk cId="759904792" sldId="322"/>
            <ac:inkMk id="8" creationId="{369FD438-3031-1CE1-24B1-406257A8F35A}"/>
          </ac:inkMkLst>
        </pc:inkChg>
        <pc:inkChg chg="add">
          <ac:chgData name="Michael Kuniega" userId="999f7fd1-0dc3-4cba-81fd-6a42a8d75a98" providerId="ADAL" clId="{EA380C2B-C763-4D80-B179-FEE8B72A0387}" dt="2024-08-18T01:04:02.692" v="484" actId="9405"/>
          <ac:inkMkLst>
            <pc:docMk/>
            <pc:sldMk cId="759904792" sldId="322"/>
            <ac:inkMk id="9" creationId="{CD004E08-45D0-2207-0AD6-ADF65BB7AE09}"/>
          </ac:inkMkLst>
        </pc:inkChg>
        <pc:inkChg chg="add">
          <ac:chgData name="Michael Kuniega" userId="999f7fd1-0dc3-4cba-81fd-6a42a8d75a98" providerId="ADAL" clId="{EA380C2B-C763-4D80-B179-FEE8B72A0387}" dt="2024-08-18T01:04:04.948" v="485" actId="9405"/>
          <ac:inkMkLst>
            <pc:docMk/>
            <pc:sldMk cId="759904792" sldId="322"/>
            <ac:inkMk id="10" creationId="{F192F695-8FA8-5CE1-10E2-28657E20CB73}"/>
          </ac:inkMkLst>
        </pc:inkChg>
        <pc:inkChg chg="add mod">
          <ac:chgData name="Michael Kuniega" userId="999f7fd1-0dc3-4cba-81fd-6a42a8d75a98" providerId="ADAL" clId="{EA380C2B-C763-4D80-B179-FEE8B72A0387}" dt="2024-08-18T01:04:13.794" v="490"/>
          <ac:inkMkLst>
            <pc:docMk/>
            <pc:sldMk cId="759904792" sldId="322"/>
            <ac:inkMk id="11" creationId="{9F5890E3-BC4A-2A96-ABB7-F67F391EB5D2}"/>
          </ac:inkMkLst>
        </pc:inkChg>
        <pc:inkChg chg="add mod">
          <ac:chgData name="Michael Kuniega" userId="999f7fd1-0dc3-4cba-81fd-6a42a8d75a98" providerId="ADAL" clId="{EA380C2B-C763-4D80-B179-FEE8B72A0387}" dt="2024-08-18T01:04:13.794" v="490"/>
          <ac:inkMkLst>
            <pc:docMk/>
            <pc:sldMk cId="759904792" sldId="322"/>
            <ac:inkMk id="12" creationId="{4C4D2E86-336E-A55C-7528-83F601AAD944}"/>
          </ac:inkMkLst>
        </pc:inkChg>
        <pc:inkChg chg="add mod">
          <ac:chgData name="Michael Kuniega" userId="999f7fd1-0dc3-4cba-81fd-6a42a8d75a98" providerId="ADAL" clId="{EA380C2B-C763-4D80-B179-FEE8B72A0387}" dt="2024-08-18T01:04:13.794" v="490"/>
          <ac:inkMkLst>
            <pc:docMk/>
            <pc:sldMk cId="759904792" sldId="322"/>
            <ac:inkMk id="21" creationId="{FBA40973-B541-0979-3F34-17F25CFE48E3}"/>
          </ac:inkMkLst>
        </pc:inkChg>
        <pc:inkChg chg="add del mod">
          <ac:chgData name="Michael Kuniega" userId="999f7fd1-0dc3-4cba-81fd-6a42a8d75a98" providerId="ADAL" clId="{EA380C2B-C763-4D80-B179-FEE8B72A0387}" dt="2024-08-18T01:07:13.711" v="527" actId="478"/>
          <ac:inkMkLst>
            <pc:docMk/>
            <pc:sldMk cId="759904792" sldId="322"/>
            <ac:inkMk id="40" creationId="{E794541A-B48A-E615-5EE4-A0817C1A181A}"/>
          </ac:inkMkLst>
        </pc:inkChg>
        <pc:inkChg chg="add del mod">
          <ac:chgData name="Michael Kuniega" userId="999f7fd1-0dc3-4cba-81fd-6a42a8d75a98" providerId="ADAL" clId="{EA380C2B-C763-4D80-B179-FEE8B72A0387}" dt="2024-08-18T01:07:16.752" v="528" actId="478"/>
          <ac:inkMkLst>
            <pc:docMk/>
            <pc:sldMk cId="759904792" sldId="322"/>
            <ac:inkMk id="41" creationId="{D6330DD4-E4F2-719E-7FFB-7CD134BBA570}"/>
          </ac:inkMkLst>
        </pc:inkChg>
        <pc:inkChg chg="add del mod">
          <ac:chgData name="Michael Kuniega" userId="999f7fd1-0dc3-4cba-81fd-6a42a8d75a98" providerId="ADAL" clId="{EA380C2B-C763-4D80-B179-FEE8B72A0387}" dt="2024-08-18T01:07:13.711" v="527" actId="478"/>
          <ac:inkMkLst>
            <pc:docMk/>
            <pc:sldMk cId="759904792" sldId="322"/>
            <ac:inkMk id="42" creationId="{8F791992-FA70-6131-E403-285B96C62852}"/>
          </ac:inkMkLst>
        </pc:inkChg>
        <pc:inkChg chg="add del mod">
          <ac:chgData name="Michael Kuniega" userId="999f7fd1-0dc3-4cba-81fd-6a42a8d75a98" providerId="ADAL" clId="{EA380C2B-C763-4D80-B179-FEE8B72A0387}" dt="2024-08-18T01:07:13.711" v="527" actId="478"/>
          <ac:inkMkLst>
            <pc:docMk/>
            <pc:sldMk cId="759904792" sldId="322"/>
            <ac:inkMk id="43" creationId="{A86F65D8-E689-490B-66B4-271AA0E03917}"/>
          </ac:inkMkLst>
        </pc:inkChg>
        <pc:inkChg chg="mod">
          <ac:chgData name="Michael Kuniega" userId="999f7fd1-0dc3-4cba-81fd-6a42a8d75a98" providerId="ADAL" clId="{EA380C2B-C763-4D80-B179-FEE8B72A0387}" dt="2024-08-18T01:06:03.844" v="516"/>
          <ac:inkMkLst>
            <pc:docMk/>
            <pc:sldMk cId="759904792" sldId="322"/>
            <ac:inkMk id="45" creationId="{C1E1FB40-A99A-1D1E-39EE-F81B924A2BC0}"/>
          </ac:inkMkLst>
        </pc:inkChg>
        <pc:inkChg chg="mod">
          <ac:chgData name="Michael Kuniega" userId="999f7fd1-0dc3-4cba-81fd-6a42a8d75a98" providerId="ADAL" clId="{EA380C2B-C763-4D80-B179-FEE8B72A0387}" dt="2024-08-18T01:06:03.844" v="516"/>
          <ac:inkMkLst>
            <pc:docMk/>
            <pc:sldMk cId="759904792" sldId="322"/>
            <ac:inkMk id="46" creationId="{D77EB3D5-5F1F-68AE-EDDA-076F6B112355}"/>
          </ac:inkMkLst>
        </pc:inkChg>
        <pc:inkChg chg="mod">
          <ac:chgData name="Michael Kuniega" userId="999f7fd1-0dc3-4cba-81fd-6a42a8d75a98" providerId="ADAL" clId="{EA380C2B-C763-4D80-B179-FEE8B72A0387}" dt="2024-08-18T01:06:03.844" v="516"/>
          <ac:inkMkLst>
            <pc:docMk/>
            <pc:sldMk cId="759904792" sldId="322"/>
            <ac:inkMk id="47" creationId="{1504F5B0-BDA2-4104-714F-8F43F325A4BB}"/>
          </ac:inkMkLst>
        </pc:inkChg>
        <pc:inkChg chg="add">
          <ac:chgData name="Michael Kuniega" userId="999f7fd1-0dc3-4cba-81fd-6a42a8d75a98" providerId="ADAL" clId="{EA380C2B-C763-4D80-B179-FEE8B72A0387}" dt="2024-08-18T01:09:57.833" v="557" actId="9405"/>
          <ac:inkMkLst>
            <pc:docMk/>
            <pc:sldMk cId="759904792" sldId="322"/>
            <ac:inkMk id="70" creationId="{0A4B4F28-76A9-F3E1-FCC6-95038478E598}"/>
          </ac:inkMkLst>
        </pc:inkChg>
        <pc:inkChg chg="add mod">
          <ac:chgData name="Michael Kuniega" userId="999f7fd1-0dc3-4cba-81fd-6a42a8d75a98" providerId="ADAL" clId="{EA380C2B-C763-4D80-B179-FEE8B72A0387}" dt="2024-08-18T01:10:04.500" v="562"/>
          <ac:inkMkLst>
            <pc:docMk/>
            <pc:sldMk cId="759904792" sldId="322"/>
            <ac:inkMk id="71" creationId="{60BC21AB-737D-A37E-9CE1-655FD66968C3}"/>
          </ac:inkMkLst>
        </pc:inkChg>
        <pc:inkChg chg="add mod">
          <ac:chgData name="Michael Kuniega" userId="999f7fd1-0dc3-4cba-81fd-6a42a8d75a98" providerId="ADAL" clId="{EA380C2B-C763-4D80-B179-FEE8B72A0387}" dt="2024-08-18T01:10:04.500" v="562"/>
          <ac:inkMkLst>
            <pc:docMk/>
            <pc:sldMk cId="759904792" sldId="322"/>
            <ac:inkMk id="72" creationId="{698F21BE-EF11-E9BE-5201-0D7D9CF03639}"/>
          </ac:inkMkLst>
        </pc:inkChg>
        <pc:inkChg chg="add mod">
          <ac:chgData name="Michael Kuniega" userId="999f7fd1-0dc3-4cba-81fd-6a42a8d75a98" providerId="ADAL" clId="{EA380C2B-C763-4D80-B179-FEE8B72A0387}" dt="2024-08-18T01:10:04.500" v="562"/>
          <ac:inkMkLst>
            <pc:docMk/>
            <pc:sldMk cId="759904792" sldId="322"/>
            <ac:inkMk id="74" creationId="{3EE0A989-C062-DB19-CDEF-F368B60A1695}"/>
          </ac:inkMkLst>
        </pc:inkChg>
        <pc:inkChg chg="add mod">
          <ac:chgData name="Michael Kuniega" userId="999f7fd1-0dc3-4cba-81fd-6a42a8d75a98" providerId="ADAL" clId="{EA380C2B-C763-4D80-B179-FEE8B72A0387}" dt="2024-08-18T01:10:09.626" v="567"/>
          <ac:inkMkLst>
            <pc:docMk/>
            <pc:sldMk cId="759904792" sldId="322"/>
            <ac:inkMk id="76" creationId="{D1ED87C1-89E0-CAC9-0498-87246280B9F7}"/>
          </ac:inkMkLst>
        </pc:inkChg>
        <pc:inkChg chg="add mod">
          <ac:chgData name="Michael Kuniega" userId="999f7fd1-0dc3-4cba-81fd-6a42a8d75a98" providerId="ADAL" clId="{EA380C2B-C763-4D80-B179-FEE8B72A0387}" dt="2024-08-18T01:10:09.626" v="567"/>
          <ac:inkMkLst>
            <pc:docMk/>
            <pc:sldMk cId="759904792" sldId="322"/>
            <ac:inkMk id="77" creationId="{E2942EA8-2913-33E9-A24C-6BD7BAAD1E98}"/>
          </ac:inkMkLst>
        </pc:inkChg>
        <pc:inkChg chg="add mod">
          <ac:chgData name="Michael Kuniega" userId="999f7fd1-0dc3-4cba-81fd-6a42a8d75a98" providerId="ADAL" clId="{EA380C2B-C763-4D80-B179-FEE8B72A0387}" dt="2024-08-18T01:10:09.626" v="567"/>
          <ac:inkMkLst>
            <pc:docMk/>
            <pc:sldMk cId="759904792" sldId="322"/>
            <ac:inkMk id="79" creationId="{415DABEB-232D-A4EE-7A92-2B1E5235D20A}"/>
          </ac:inkMkLst>
        </pc:inkChg>
        <pc:cxnChg chg="del">
          <ac:chgData name="Michael Kuniega" userId="999f7fd1-0dc3-4cba-81fd-6a42a8d75a98" providerId="ADAL" clId="{EA380C2B-C763-4D80-B179-FEE8B72A0387}" dt="2024-08-18T01:01:55.516" v="450" actId="478"/>
          <ac:cxnSpMkLst>
            <pc:docMk/>
            <pc:sldMk cId="759904792" sldId="322"/>
            <ac:cxnSpMk id="3" creationId="{4D6BA212-E601-AA52-CF42-33469BC8F64B}"/>
          </ac:cxnSpMkLst>
        </pc:cxnChg>
        <pc:cxnChg chg="add mod">
          <ac:chgData name="Michael Kuniega" userId="999f7fd1-0dc3-4cba-81fd-6a42a8d75a98" providerId="ADAL" clId="{EA380C2B-C763-4D80-B179-FEE8B72A0387}" dt="2024-08-18T01:04:39.821" v="494" actId="1582"/>
          <ac:cxnSpMkLst>
            <pc:docMk/>
            <pc:sldMk cId="759904792" sldId="322"/>
            <ac:cxnSpMk id="25" creationId="{63A4ADF0-E91C-D72D-8B67-6F0BC7B90197}"/>
          </ac:cxnSpMkLst>
        </pc:cxnChg>
        <pc:cxnChg chg="add mod">
          <ac:chgData name="Michael Kuniega" userId="999f7fd1-0dc3-4cba-81fd-6a42a8d75a98" providerId="ADAL" clId="{EA380C2B-C763-4D80-B179-FEE8B72A0387}" dt="2024-08-18T01:05:22.024" v="507" actId="1076"/>
          <ac:cxnSpMkLst>
            <pc:docMk/>
            <pc:sldMk cId="759904792" sldId="322"/>
            <ac:cxnSpMk id="26" creationId="{773D2D2E-1F0F-272E-28B3-D77D9877D838}"/>
          </ac:cxnSpMkLst>
        </pc:cxnChg>
        <pc:cxnChg chg="add mod">
          <ac:chgData name="Michael Kuniega" userId="999f7fd1-0dc3-4cba-81fd-6a42a8d75a98" providerId="ADAL" clId="{EA380C2B-C763-4D80-B179-FEE8B72A0387}" dt="2024-08-18T01:05:22.024" v="507" actId="1076"/>
          <ac:cxnSpMkLst>
            <pc:docMk/>
            <pc:sldMk cId="759904792" sldId="322"/>
            <ac:cxnSpMk id="28" creationId="{3D60A235-FC32-1584-CF62-157A17F7DEC8}"/>
          </ac:cxnSpMkLst>
        </pc:cxnChg>
        <pc:cxnChg chg="del">
          <ac:chgData name="Michael Kuniega" userId="999f7fd1-0dc3-4cba-81fd-6a42a8d75a98" providerId="ADAL" clId="{EA380C2B-C763-4D80-B179-FEE8B72A0387}" dt="2024-08-18T01:01:52.612" v="449" actId="478"/>
          <ac:cxnSpMkLst>
            <pc:docMk/>
            <pc:sldMk cId="759904792" sldId="322"/>
            <ac:cxnSpMk id="29" creationId="{3842451C-F191-FC23-1F48-4562C11D1473}"/>
          </ac:cxnSpMkLst>
        </pc:cxnChg>
        <pc:cxnChg chg="add mod">
          <ac:chgData name="Michael Kuniega" userId="999f7fd1-0dc3-4cba-81fd-6a42a8d75a98" providerId="ADAL" clId="{EA380C2B-C763-4D80-B179-FEE8B72A0387}" dt="2024-08-18T01:05:37.008" v="510" actId="14100"/>
          <ac:cxnSpMkLst>
            <pc:docMk/>
            <pc:sldMk cId="759904792" sldId="322"/>
            <ac:cxnSpMk id="30" creationId="{D0FA178C-3B88-5AA9-FCA3-46C1AF791772}"/>
          </ac:cxnSpMkLst>
        </pc:cxnChg>
        <pc:cxnChg chg="add del mod">
          <ac:chgData name="Michael Kuniega" userId="999f7fd1-0dc3-4cba-81fd-6a42a8d75a98" providerId="ADAL" clId="{EA380C2B-C763-4D80-B179-FEE8B72A0387}" dt="2024-08-18T01:05:16.931" v="506" actId="478"/>
          <ac:cxnSpMkLst>
            <pc:docMk/>
            <pc:sldMk cId="759904792" sldId="322"/>
            <ac:cxnSpMk id="31" creationId="{127B6E6D-4431-B2B8-3310-04FAAF30DB55}"/>
          </ac:cxnSpMkLst>
        </pc:cxnChg>
        <pc:cxnChg chg="add mod">
          <ac:chgData name="Michael Kuniega" userId="999f7fd1-0dc3-4cba-81fd-6a42a8d75a98" providerId="ADAL" clId="{EA380C2B-C763-4D80-B179-FEE8B72A0387}" dt="2024-08-18T01:05:45.242" v="512" actId="1076"/>
          <ac:cxnSpMkLst>
            <pc:docMk/>
            <pc:sldMk cId="759904792" sldId="322"/>
            <ac:cxnSpMk id="34" creationId="{F0E44204-30A3-E9CF-1478-91B61E80862E}"/>
          </ac:cxnSpMkLst>
        </pc:cxnChg>
        <pc:cxnChg chg="add mod">
          <ac:chgData name="Michael Kuniega" userId="999f7fd1-0dc3-4cba-81fd-6a42a8d75a98" providerId="ADAL" clId="{EA380C2B-C763-4D80-B179-FEE8B72A0387}" dt="2024-08-18T01:05:51.496" v="514" actId="1076"/>
          <ac:cxnSpMkLst>
            <pc:docMk/>
            <pc:sldMk cId="759904792" sldId="322"/>
            <ac:cxnSpMk id="35" creationId="{40E3E7FD-FE0D-8295-9D2E-674238139ED9}"/>
          </ac:cxnSpMkLst>
        </pc:cxnChg>
        <pc:cxnChg chg="add mod">
          <ac:chgData name="Michael Kuniega" userId="999f7fd1-0dc3-4cba-81fd-6a42a8d75a98" providerId="ADAL" clId="{EA380C2B-C763-4D80-B179-FEE8B72A0387}" dt="2024-08-18T01:07:26.652" v="531" actId="14100"/>
          <ac:cxnSpMkLst>
            <pc:docMk/>
            <pc:sldMk cId="759904792" sldId="322"/>
            <ac:cxnSpMk id="48" creationId="{376BE92E-C990-7C8B-8DA7-7AC0BC6D5148}"/>
          </ac:cxnSpMkLst>
        </pc:cxnChg>
        <pc:cxnChg chg="add mod">
          <ac:chgData name="Michael Kuniega" userId="999f7fd1-0dc3-4cba-81fd-6a42a8d75a98" providerId="ADAL" clId="{EA380C2B-C763-4D80-B179-FEE8B72A0387}" dt="2024-08-18T01:07:39.768" v="535" actId="1037"/>
          <ac:cxnSpMkLst>
            <pc:docMk/>
            <pc:sldMk cId="759904792" sldId="322"/>
            <ac:cxnSpMk id="49" creationId="{7625B102-0705-C4B3-1CA0-E0004265AFE5}"/>
          </ac:cxnSpMkLst>
        </pc:cxnChg>
        <pc:cxnChg chg="add mod">
          <ac:chgData name="Michael Kuniega" userId="999f7fd1-0dc3-4cba-81fd-6a42a8d75a98" providerId="ADAL" clId="{EA380C2B-C763-4D80-B179-FEE8B72A0387}" dt="2024-08-18T01:07:54.132" v="538" actId="1076"/>
          <ac:cxnSpMkLst>
            <pc:docMk/>
            <pc:sldMk cId="759904792" sldId="322"/>
            <ac:cxnSpMk id="50" creationId="{54A88857-9B90-9F5B-260E-BE2D6B5F07D0}"/>
          </ac:cxnSpMkLst>
        </pc:cxnChg>
        <pc:cxnChg chg="add mod">
          <ac:chgData name="Michael Kuniega" userId="999f7fd1-0dc3-4cba-81fd-6a42a8d75a98" providerId="ADAL" clId="{EA380C2B-C763-4D80-B179-FEE8B72A0387}" dt="2024-08-18T01:08:22.384" v="556" actId="1038"/>
          <ac:cxnSpMkLst>
            <pc:docMk/>
            <pc:sldMk cId="759904792" sldId="322"/>
            <ac:cxnSpMk id="51" creationId="{DCA8F52B-E193-323F-DB51-E37F01F3B45D}"/>
          </ac:cxnSpMkLst>
        </pc:cxnChg>
        <pc:cxnChg chg="add mod">
          <ac:chgData name="Michael Kuniega" userId="999f7fd1-0dc3-4cba-81fd-6a42a8d75a98" providerId="ADAL" clId="{EA380C2B-C763-4D80-B179-FEE8B72A0387}" dt="2024-08-18T01:08:11.196" v="546" actId="1035"/>
          <ac:cxnSpMkLst>
            <pc:docMk/>
            <pc:sldMk cId="759904792" sldId="322"/>
            <ac:cxnSpMk id="52" creationId="{6A66C9C5-8FB6-E09A-3057-24D7F0017A01}"/>
          </ac:cxnSpMkLst>
        </pc:cxnChg>
        <pc:cxnChg chg="add mod">
          <ac:chgData name="Michael Kuniega" userId="999f7fd1-0dc3-4cba-81fd-6a42a8d75a98" providerId="ADAL" clId="{EA380C2B-C763-4D80-B179-FEE8B72A0387}" dt="2024-08-18T01:07:59.024" v="539" actId="1076"/>
          <ac:cxnSpMkLst>
            <pc:docMk/>
            <pc:sldMk cId="759904792" sldId="322"/>
            <ac:cxnSpMk id="53" creationId="{B27EC28D-3389-D0D1-9932-DA21ECCC0A0D}"/>
          </ac:cxnSpMkLst>
        </pc:cxnChg>
      </pc:sldChg>
      <pc:sldChg chg="addSp delSp modSp mod">
        <pc:chgData name="Michael Kuniega" userId="999f7fd1-0dc3-4cba-81fd-6a42a8d75a98" providerId="ADAL" clId="{EA380C2B-C763-4D80-B179-FEE8B72A0387}" dt="2024-08-18T01:14:52.094" v="752" actId="1036"/>
        <pc:sldMkLst>
          <pc:docMk/>
          <pc:sldMk cId="3417989476" sldId="342"/>
        </pc:sldMkLst>
        <pc:spChg chg="add mod">
          <ac:chgData name="Michael Kuniega" userId="999f7fd1-0dc3-4cba-81fd-6a42a8d75a98" providerId="ADAL" clId="{EA380C2B-C763-4D80-B179-FEE8B72A0387}" dt="2024-08-18T01:14:45.855" v="742" actId="1076"/>
          <ac:spMkLst>
            <pc:docMk/>
            <pc:sldMk cId="3417989476" sldId="342"/>
            <ac:spMk id="3" creationId="{93CA40F3-21FC-B481-3AE3-88651B115D63}"/>
          </ac:spMkLst>
        </pc:spChg>
        <pc:spChg chg="mod">
          <ac:chgData name="Michael Kuniega" userId="999f7fd1-0dc3-4cba-81fd-6a42a8d75a98" providerId="ADAL" clId="{EA380C2B-C763-4D80-B179-FEE8B72A0387}" dt="2024-08-18T01:14:52.094" v="752" actId="1036"/>
          <ac:spMkLst>
            <pc:docMk/>
            <pc:sldMk cId="3417989476" sldId="342"/>
            <ac:spMk id="6" creationId="{ED7C433B-30AC-C14F-E6EF-18C7B8F9B002}"/>
          </ac:spMkLst>
        </pc:spChg>
        <pc:spChg chg="del">
          <ac:chgData name="Michael Kuniega" userId="999f7fd1-0dc3-4cba-81fd-6a42a8d75a98" providerId="ADAL" clId="{EA380C2B-C763-4D80-B179-FEE8B72A0387}" dt="2024-08-18T01:11:47.087" v="571" actId="478"/>
          <ac:spMkLst>
            <pc:docMk/>
            <pc:sldMk cId="3417989476" sldId="342"/>
            <ac:spMk id="14" creationId="{B0361B42-2A15-E61F-20BE-17DB13B73600}"/>
          </ac:spMkLst>
        </pc:spChg>
        <pc:spChg chg="del">
          <ac:chgData name="Michael Kuniega" userId="999f7fd1-0dc3-4cba-81fd-6a42a8d75a98" providerId="ADAL" clId="{EA380C2B-C763-4D80-B179-FEE8B72A0387}" dt="2024-08-18T01:11:47.087" v="571" actId="478"/>
          <ac:spMkLst>
            <pc:docMk/>
            <pc:sldMk cId="3417989476" sldId="342"/>
            <ac:spMk id="15" creationId="{D0063539-CF57-C09D-2235-4BA7CAAE39F9}"/>
          </ac:spMkLst>
        </pc:spChg>
        <pc:spChg chg="del">
          <ac:chgData name="Michael Kuniega" userId="999f7fd1-0dc3-4cba-81fd-6a42a8d75a98" providerId="ADAL" clId="{EA380C2B-C763-4D80-B179-FEE8B72A0387}" dt="2024-08-18T01:11:47.087" v="571" actId="478"/>
          <ac:spMkLst>
            <pc:docMk/>
            <pc:sldMk cId="3417989476" sldId="342"/>
            <ac:spMk id="16" creationId="{59E2455D-91B9-11F9-2DA8-6D033F52E703}"/>
          </ac:spMkLst>
        </pc:spChg>
        <pc:spChg chg="del">
          <ac:chgData name="Michael Kuniega" userId="999f7fd1-0dc3-4cba-81fd-6a42a8d75a98" providerId="ADAL" clId="{EA380C2B-C763-4D80-B179-FEE8B72A0387}" dt="2024-08-18T01:11:47.087" v="571" actId="478"/>
          <ac:spMkLst>
            <pc:docMk/>
            <pc:sldMk cId="3417989476" sldId="342"/>
            <ac:spMk id="17" creationId="{B3A1C957-681A-2ADE-9D23-8D0B25813F62}"/>
          </ac:spMkLst>
        </pc:spChg>
        <pc:cxnChg chg="del mod">
          <ac:chgData name="Michael Kuniega" userId="999f7fd1-0dc3-4cba-81fd-6a42a8d75a98" providerId="ADAL" clId="{EA380C2B-C763-4D80-B179-FEE8B72A0387}" dt="2024-08-18T01:13:43.549" v="723" actId="478"/>
          <ac:cxnSpMkLst>
            <pc:docMk/>
            <pc:sldMk cId="3417989476" sldId="342"/>
            <ac:cxnSpMk id="29" creationId="{3842451C-F191-FC23-1F48-4562C11D1473}"/>
          </ac:cxnSpMkLst>
        </pc:cxnChg>
      </pc:sldChg>
      <pc:sldChg chg="addSp delSp modSp mod">
        <pc:chgData name="Michael Kuniega" userId="999f7fd1-0dc3-4cba-81fd-6a42a8d75a98" providerId="ADAL" clId="{EA380C2B-C763-4D80-B179-FEE8B72A0387}" dt="2024-08-18T01:38:53.651" v="1245" actId="1038"/>
        <pc:sldMkLst>
          <pc:docMk/>
          <pc:sldMk cId="1974020330" sldId="343"/>
        </pc:sldMkLst>
        <pc:spChg chg="mod">
          <ac:chgData name="Michael Kuniega" userId="999f7fd1-0dc3-4cba-81fd-6a42a8d75a98" providerId="ADAL" clId="{EA380C2B-C763-4D80-B179-FEE8B72A0387}" dt="2024-08-18T01:25:07.329" v="942" actId="20577"/>
          <ac:spMkLst>
            <pc:docMk/>
            <pc:sldMk cId="1974020330" sldId="34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EA380C2B-C763-4D80-B179-FEE8B72A0387}" dt="2024-08-18T01:27:00.788" v="988" actId="1076"/>
          <ac:spMkLst>
            <pc:docMk/>
            <pc:sldMk cId="1974020330" sldId="343"/>
            <ac:spMk id="5" creationId="{65B2C639-2FA5-E8B2-F1C4-21F229EAA6FC}"/>
          </ac:spMkLst>
        </pc:spChg>
        <pc:spChg chg="mod">
          <ac:chgData name="Michael Kuniega" userId="999f7fd1-0dc3-4cba-81fd-6a42a8d75a98" providerId="ADAL" clId="{EA380C2B-C763-4D80-B179-FEE8B72A0387}" dt="2024-08-18T01:25:39.351" v="967" actId="6549"/>
          <ac:spMkLst>
            <pc:docMk/>
            <pc:sldMk cId="1974020330" sldId="343"/>
            <ac:spMk id="6" creationId="{ED7C433B-30AC-C14F-E6EF-18C7B8F9B002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7" creationId="{ED1F544C-3467-35F6-FF63-1CD21735573E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8" creationId="{607D2027-71C6-B93E-1250-DED49DDF7A34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9" creationId="{B788A917-3FA0-9B7C-7FEE-B5D7B9813172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10" creationId="{0A32AD96-DCA9-35D1-CCCB-57E1346AE08F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14" creationId="{B0361B42-2A15-E61F-20BE-17DB13B73600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15" creationId="{D0063539-CF57-C09D-2235-4BA7CAAE39F9}"/>
          </ac:spMkLst>
        </pc:spChg>
        <pc:spChg chg="del">
          <ac:chgData name="Michael Kuniega" userId="999f7fd1-0dc3-4cba-81fd-6a42a8d75a98" providerId="ADAL" clId="{EA380C2B-C763-4D80-B179-FEE8B72A0387}" dt="2024-08-18T01:25:20.743" v="943" actId="478"/>
          <ac:spMkLst>
            <pc:docMk/>
            <pc:sldMk cId="1974020330" sldId="343"/>
            <ac:spMk id="16" creationId="{59E2455D-91B9-11F9-2DA8-6D033F52E703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0" creationId="{2E8D6BA5-2B04-AFCF-5975-94193D18F9F8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1" creationId="{7DEC9AF5-7E99-6ABA-A0B9-E67AB983AA33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2" creationId="{D2D34B56-E9B5-CD95-F2BB-6B743DFF192A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3" creationId="{5A1F4F64-88E2-CD44-3F01-32EBD22F09C8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4" creationId="{2B6E437E-5683-AFDA-96F1-87750D2FA487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5" creationId="{156FA0E3-667D-460A-4FD9-707B8CB0B9E1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6" creationId="{3640AE1C-318D-CD3C-7239-E67CF245BC77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7" creationId="{13F35BC1-0195-EC0F-9454-3A60181C30EF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8" creationId="{B3F0711B-73E7-9DB7-EA49-FF764EEE818A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39" creationId="{DA438872-E4DB-C06C-96FD-70CD5C2F861E}"/>
          </ac:spMkLst>
        </pc:spChg>
        <pc:spChg chg="add del mod">
          <ac:chgData name="Michael Kuniega" userId="999f7fd1-0dc3-4cba-81fd-6a42a8d75a98" providerId="ADAL" clId="{EA380C2B-C763-4D80-B179-FEE8B72A0387}" dt="2024-08-18T01:33:29.540" v="1076" actId="478"/>
          <ac:spMkLst>
            <pc:docMk/>
            <pc:sldMk cId="1974020330" sldId="343"/>
            <ac:spMk id="40" creationId="{4BAE5DC3-465F-7C26-9939-2C7BEE7F75C3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41" creationId="{1F0D25AC-E09D-3B44-E39E-C577C4080E8E}"/>
          </ac:spMkLst>
        </pc:spChg>
        <pc:spChg chg="add mod">
          <ac:chgData name="Michael Kuniega" userId="999f7fd1-0dc3-4cba-81fd-6a42a8d75a98" providerId="ADAL" clId="{EA380C2B-C763-4D80-B179-FEE8B72A0387}" dt="2024-08-18T01:37:36.356" v="1178" actId="1076"/>
          <ac:spMkLst>
            <pc:docMk/>
            <pc:sldMk cId="1974020330" sldId="343"/>
            <ac:spMk id="42" creationId="{17FB823C-5316-54AE-7535-10BF1F603181}"/>
          </ac:spMkLst>
        </pc:spChg>
        <pc:inkChg chg="add mod">
          <ac:chgData name="Michael Kuniega" userId="999f7fd1-0dc3-4cba-81fd-6a42a8d75a98" providerId="ADAL" clId="{EA380C2B-C763-4D80-B179-FEE8B72A0387}" dt="2024-08-18T01:37:51.852" v="1179" actId="1582"/>
          <ac:inkMkLst>
            <pc:docMk/>
            <pc:sldMk cId="1974020330" sldId="343"/>
            <ac:inkMk id="11" creationId="{6653D1AF-9D28-9216-158D-D5F7717B84C7}"/>
          </ac:inkMkLst>
        </pc:inkChg>
        <pc:inkChg chg="add mod">
          <ac:chgData name="Michael Kuniega" userId="999f7fd1-0dc3-4cba-81fd-6a42a8d75a98" providerId="ADAL" clId="{EA380C2B-C763-4D80-B179-FEE8B72A0387}" dt="2024-08-18T01:38:01.045" v="1180" actId="1582"/>
          <ac:inkMkLst>
            <pc:docMk/>
            <pc:sldMk cId="1974020330" sldId="343"/>
            <ac:inkMk id="12" creationId="{C18B8082-2C5F-63B4-E514-020359AF7DE8}"/>
          </ac:inkMkLst>
        </pc:inkChg>
        <pc:inkChg chg="add del mod">
          <ac:chgData name="Michael Kuniega" userId="999f7fd1-0dc3-4cba-81fd-6a42a8d75a98" providerId="ADAL" clId="{EA380C2B-C763-4D80-B179-FEE8B72A0387}" dt="2024-08-18T01:33:56.586" v="1091" actId="478"/>
          <ac:inkMkLst>
            <pc:docMk/>
            <pc:sldMk cId="1974020330" sldId="343"/>
            <ac:inkMk id="13" creationId="{EBAD2FD9-8B54-B33F-8250-09A1E183CD49}"/>
          </ac:inkMkLst>
        </pc:inkChg>
        <pc:inkChg chg="add del mod">
          <ac:chgData name="Michael Kuniega" userId="999f7fd1-0dc3-4cba-81fd-6a42a8d75a98" providerId="ADAL" clId="{EA380C2B-C763-4D80-B179-FEE8B72A0387}" dt="2024-08-18T01:29:53.283" v="1018"/>
          <ac:inkMkLst>
            <pc:docMk/>
            <pc:sldMk cId="1974020330" sldId="343"/>
            <ac:inkMk id="17" creationId="{FBDF3EF1-DA37-64E9-78C9-0F938EEB7C69}"/>
          </ac:inkMkLst>
        </pc:inkChg>
        <pc:inkChg chg="add del mod">
          <ac:chgData name="Michael Kuniega" userId="999f7fd1-0dc3-4cba-81fd-6a42a8d75a98" providerId="ADAL" clId="{EA380C2B-C763-4D80-B179-FEE8B72A0387}" dt="2024-08-18T01:29:18.961" v="1010"/>
          <ac:inkMkLst>
            <pc:docMk/>
            <pc:sldMk cId="1974020330" sldId="343"/>
            <ac:inkMk id="18" creationId="{BE695EA4-49A6-A3EE-21BF-76B06F2306F4}"/>
          </ac:inkMkLst>
        </pc:inkChg>
        <pc:inkChg chg="add del mod">
          <ac:chgData name="Michael Kuniega" userId="999f7fd1-0dc3-4cba-81fd-6a42a8d75a98" providerId="ADAL" clId="{EA380C2B-C763-4D80-B179-FEE8B72A0387}" dt="2024-08-18T01:28:24.853" v="1003"/>
          <ac:inkMkLst>
            <pc:docMk/>
            <pc:sldMk cId="1974020330" sldId="343"/>
            <ac:inkMk id="19" creationId="{9EFA32A5-C4D2-C0BB-E13B-D24CF806B2AF}"/>
          </ac:inkMkLst>
        </pc:inkChg>
        <pc:inkChg chg="add del mod">
          <ac:chgData name="Michael Kuniega" userId="999f7fd1-0dc3-4cba-81fd-6a42a8d75a98" providerId="ADAL" clId="{EA380C2B-C763-4D80-B179-FEE8B72A0387}" dt="2024-08-18T01:31:09.406" v="1034"/>
          <ac:inkMkLst>
            <pc:docMk/>
            <pc:sldMk cId="1974020330" sldId="343"/>
            <ac:inkMk id="20" creationId="{CB3B742F-D020-ADD6-D0A7-2CD3B1AFC2A9}"/>
          </ac:inkMkLst>
        </pc:inkChg>
        <pc:inkChg chg="add del mod">
          <ac:chgData name="Michael Kuniega" userId="999f7fd1-0dc3-4cba-81fd-6a42a8d75a98" providerId="ADAL" clId="{EA380C2B-C763-4D80-B179-FEE8B72A0387}" dt="2024-08-18T01:31:25.209" v="1036" actId="478"/>
          <ac:inkMkLst>
            <pc:docMk/>
            <pc:sldMk cId="1974020330" sldId="343"/>
            <ac:inkMk id="21" creationId="{6A126189-7E09-5247-E20B-7FC8D39BD7A6}"/>
          </ac:inkMkLst>
        </pc:inkChg>
        <pc:inkChg chg="add del mod">
          <ac:chgData name="Michael Kuniega" userId="999f7fd1-0dc3-4cba-81fd-6a42a8d75a98" providerId="ADAL" clId="{EA380C2B-C763-4D80-B179-FEE8B72A0387}" dt="2024-08-18T01:28:04.530" v="998"/>
          <ac:inkMkLst>
            <pc:docMk/>
            <pc:sldMk cId="1974020330" sldId="343"/>
            <ac:inkMk id="22" creationId="{A4FAE56D-3289-5021-580B-7C8A992BB67B}"/>
          </ac:inkMkLst>
        </pc:inkChg>
        <pc:inkChg chg="add del mod">
          <ac:chgData name="Michael Kuniega" userId="999f7fd1-0dc3-4cba-81fd-6a42a8d75a98" providerId="ADAL" clId="{EA380C2B-C763-4D80-B179-FEE8B72A0387}" dt="2024-08-18T01:29:03.024" v="1008"/>
          <ac:inkMkLst>
            <pc:docMk/>
            <pc:sldMk cId="1974020330" sldId="343"/>
            <ac:inkMk id="23" creationId="{38E70653-D3B3-929A-A27E-D7D49A296928}"/>
          </ac:inkMkLst>
        </pc:inkChg>
        <pc:inkChg chg="add del mod">
          <ac:chgData name="Michael Kuniega" userId="999f7fd1-0dc3-4cba-81fd-6a42a8d75a98" providerId="ADAL" clId="{EA380C2B-C763-4D80-B179-FEE8B72A0387}" dt="2024-08-18T01:35:31.054" v="1120" actId="478"/>
          <ac:inkMkLst>
            <pc:docMk/>
            <pc:sldMk cId="1974020330" sldId="343"/>
            <ac:inkMk id="24" creationId="{BC6D12E6-E285-362B-B1C3-6C2CF80B6784}"/>
          </ac:inkMkLst>
        </pc:inkChg>
        <pc:inkChg chg="add del mod">
          <ac:chgData name="Michael Kuniega" userId="999f7fd1-0dc3-4cba-81fd-6a42a8d75a98" providerId="ADAL" clId="{EA380C2B-C763-4D80-B179-FEE8B72A0387}" dt="2024-08-18T01:34:00.267" v="1092" actId="478"/>
          <ac:inkMkLst>
            <pc:docMk/>
            <pc:sldMk cId="1974020330" sldId="343"/>
            <ac:inkMk id="25" creationId="{DA10B286-C72C-6EA5-87F2-8115738D877E}"/>
          </ac:inkMkLst>
        </pc:inkChg>
        <pc:inkChg chg="add del mod">
          <ac:chgData name="Michael Kuniega" userId="999f7fd1-0dc3-4cba-81fd-6a42a8d75a98" providerId="ADAL" clId="{EA380C2B-C763-4D80-B179-FEE8B72A0387}" dt="2024-08-18T01:35:33.863" v="1121" actId="478"/>
          <ac:inkMkLst>
            <pc:docMk/>
            <pc:sldMk cId="1974020330" sldId="343"/>
            <ac:inkMk id="26" creationId="{40C56B85-B177-7F52-3D83-E22CE61268C1}"/>
          </ac:inkMkLst>
        </pc:inkChg>
        <pc:inkChg chg="add del mod">
          <ac:chgData name="Michael Kuniega" userId="999f7fd1-0dc3-4cba-81fd-6a42a8d75a98" providerId="ADAL" clId="{EA380C2B-C763-4D80-B179-FEE8B72A0387}" dt="2024-08-18T01:33:44.243" v="1089" actId="478"/>
          <ac:inkMkLst>
            <pc:docMk/>
            <pc:sldMk cId="1974020330" sldId="343"/>
            <ac:inkMk id="27" creationId="{D8B3C7B1-1073-FF79-4A7E-CBF7CC7960F7}"/>
          </ac:inkMkLst>
        </pc:inkChg>
        <pc:inkChg chg="add del mod">
          <ac:chgData name="Michael Kuniega" userId="999f7fd1-0dc3-4cba-81fd-6a42a8d75a98" providerId="ADAL" clId="{EA380C2B-C763-4D80-B179-FEE8B72A0387}" dt="2024-08-18T01:33:07.061" v="1070" actId="478"/>
          <ac:inkMkLst>
            <pc:docMk/>
            <pc:sldMk cId="1974020330" sldId="343"/>
            <ac:inkMk id="28" creationId="{4E4AC13F-E790-5E76-E5DF-037A749BDBD9}"/>
          </ac:inkMkLst>
        </pc:inkChg>
        <pc:cxnChg chg="del mod">
          <ac:chgData name="Michael Kuniega" userId="999f7fd1-0dc3-4cba-81fd-6a42a8d75a98" providerId="ADAL" clId="{EA380C2B-C763-4D80-B179-FEE8B72A0387}" dt="2024-08-18T01:25:20.743" v="943" actId="478"/>
          <ac:cxnSpMkLst>
            <pc:docMk/>
            <pc:sldMk cId="1974020330" sldId="343"/>
            <ac:cxnSpMk id="4" creationId="{0604E38D-E42F-C312-D257-C9269EACFCCB}"/>
          </ac:cxnSpMkLst>
        </pc:cxnChg>
        <pc:cxnChg chg="add mod">
          <ac:chgData name="Michael Kuniega" userId="999f7fd1-0dc3-4cba-81fd-6a42a8d75a98" providerId="ADAL" clId="{EA380C2B-C763-4D80-B179-FEE8B72A0387}" dt="2024-08-18T01:38:50.555" v="1244" actId="1038"/>
          <ac:cxnSpMkLst>
            <pc:docMk/>
            <pc:sldMk cId="1974020330" sldId="343"/>
            <ac:cxnSpMk id="44" creationId="{20E4BB01-8C66-8ACF-7513-962B4C4C21D2}"/>
          </ac:cxnSpMkLst>
        </pc:cxnChg>
        <pc:cxnChg chg="add mod">
          <ac:chgData name="Michael Kuniega" userId="999f7fd1-0dc3-4cba-81fd-6a42a8d75a98" providerId="ADAL" clId="{EA380C2B-C763-4D80-B179-FEE8B72A0387}" dt="2024-08-18T01:38:53.651" v="1245" actId="1038"/>
          <ac:cxnSpMkLst>
            <pc:docMk/>
            <pc:sldMk cId="1974020330" sldId="343"/>
            <ac:cxnSpMk id="45" creationId="{EBC648D3-09AA-F26D-5ADA-5B68938F4603}"/>
          </ac:cxnSpMkLst>
        </pc:cxnChg>
        <pc:cxnChg chg="add mod">
          <ac:chgData name="Michael Kuniega" userId="999f7fd1-0dc3-4cba-81fd-6a42a8d75a98" providerId="ADAL" clId="{EA380C2B-C763-4D80-B179-FEE8B72A0387}" dt="2024-08-18T01:38:24.589" v="1207" actId="1036"/>
          <ac:cxnSpMkLst>
            <pc:docMk/>
            <pc:sldMk cId="1974020330" sldId="343"/>
            <ac:cxnSpMk id="47" creationId="{7FC94B11-2357-8DB8-E1E0-7C440BD92F3E}"/>
          </ac:cxnSpMkLst>
        </pc:cxnChg>
        <pc:cxnChg chg="add mod">
          <ac:chgData name="Michael Kuniega" userId="999f7fd1-0dc3-4cba-81fd-6a42a8d75a98" providerId="ADAL" clId="{EA380C2B-C763-4D80-B179-FEE8B72A0387}" dt="2024-08-18T01:38:28.917" v="1214" actId="1036"/>
          <ac:cxnSpMkLst>
            <pc:docMk/>
            <pc:sldMk cId="1974020330" sldId="343"/>
            <ac:cxnSpMk id="48" creationId="{268CE86B-8038-0269-BA77-C8BE12CB72AD}"/>
          </ac:cxnSpMkLst>
        </pc:cxnChg>
      </pc:sldChg>
      <pc:sldChg chg="addSp delSp modSp mod">
        <pc:chgData name="Michael Kuniega" userId="999f7fd1-0dc3-4cba-81fd-6a42a8d75a98" providerId="ADAL" clId="{EA380C2B-C763-4D80-B179-FEE8B72A0387}" dt="2024-08-18T02:26:47.107" v="2507" actId="20577"/>
        <pc:sldMkLst>
          <pc:docMk/>
          <pc:sldMk cId="3601415410" sldId="344"/>
        </pc:sldMkLst>
        <pc:spChg chg="mod">
          <ac:chgData name="Michael Kuniega" userId="999f7fd1-0dc3-4cba-81fd-6a42a8d75a98" providerId="ADAL" clId="{EA380C2B-C763-4D80-B179-FEE8B72A0387}" dt="2024-08-18T02:26:47.107" v="2507" actId="20577"/>
          <ac:spMkLst>
            <pc:docMk/>
            <pc:sldMk cId="3601415410" sldId="344"/>
            <ac:spMk id="2" creationId="{8E01C59E-0269-4562-98A3-84F58A21461D}"/>
          </ac:spMkLst>
        </pc:spChg>
        <pc:spChg chg="del">
          <ac:chgData name="Michael Kuniega" userId="999f7fd1-0dc3-4cba-81fd-6a42a8d75a98" providerId="ADAL" clId="{EA380C2B-C763-4D80-B179-FEE8B72A0387}" dt="2024-08-18T01:50:27.760" v="1637" actId="478"/>
          <ac:spMkLst>
            <pc:docMk/>
            <pc:sldMk cId="3601415410" sldId="344"/>
            <ac:spMk id="5" creationId="{9F506E3B-838D-4A09-AB3E-CD6E3C24361F}"/>
          </ac:spMkLst>
        </pc:spChg>
        <pc:spChg chg="mod">
          <ac:chgData name="Michael Kuniega" userId="999f7fd1-0dc3-4cba-81fd-6a42a8d75a98" providerId="ADAL" clId="{EA380C2B-C763-4D80-B179-FEE8B72A0387}" dt="2024-08-18T01:50:44.054" v="1670" actId="20577"/>
          <ac:spMkLst>
            <pc:docMk/>
            <pc:sldMk cId="3601415410" sldId="344"/>
            <ac:spMk id="6" creationId="{ED7C433B-30AC-C14F-E6EF-18C7B8F9B002}"/>
          </ac:spMkLst>
        </pc:spChg>
        <pc:spChg chg="del">
          <ac:chgData name="Michael Kuniega" userId="999f7fd1-0dc3-4cba-81fd-6a42a8d75a98" providerId="ADAL" clId="{EA380C2B-C763-4D80-B179-FEE8B72A0387}" dt="2024-08-18T01:50:27.760" v="1637" actId="478"/>
          <ac:spMkLst>
            <pc:docMk/>
            <pc:sldMk cId="3601415410" sldId="344"/>
            <ac:spMk id="17" creationId="{5926C98E-AEDF-5E32-B4B2-A25B5C7055B2}"/>
          </ac:spMkLst>
        </pc:spChg>
        <pc:spChg chg="del">
          <ac:chgData name="Michael Kuniega" userId="999f7fd1-0dc3-4cba-81fd-6a42a8d75a98" providerId="ADAL" clId="{EA380C2B-C763-4D80-B179-FEE8B72A0387}" dt="2024-08-18T01:50:27.760" v="1637" actId="478"/>
          <ac:spMkLst>
            <pc:docMk/>
            <pc:sldMk cId="3601415410" sldId="344"/>
            <ac:spMk id="18" creationId="{CAF19EC9-19B9-C477-F903-DAD8A174FD92}"/>
          </ac:spMkLst>
        </pc:spChg>
        <pc:graphicFrameChg chg="add mod modGraphic">
          <ac:chgData name="Michael Kuniega" userId="999f7fd1-0dc3-4cba-81fd-6a42a8d75a98" providerId="ADAL" clId="{EA380C2B-C763-4D80-B179-FEE8B72A0387}" dt="2024-08-18T02:04:38.491" v="2008" actId="1076"/>
          <ac:graphicFrameMkLst>
            <pc:docMk/>
            <pc:sldMk cId="3601415410" sldId="344"/>
            <ac:graphicFrameMk id="7" creationId="{CAC11362-FE7D-4929-C4A9-52F8C9821561}"/>
          </ac:graphicFrameMkLst>
        </pc:graphicFrameChg>
        <pc:picChg chg="add mod">
          <ac:chgData name="Michael Kuniega" userId="999f7fd1-0dc3-4cba-81fd-6a42a8d75a98" providerId="ADAL" clId="{EA380C2B-C763-4D80-B179-FEE8B72A0387}" dt="2024-08-18T02:02:06.053" v="1936" actId="1076"/>
          <ac:picMkLst>
            <pc:docMk/>
            <pc:sldMk cId="3601415410" sldId="344"/>
            <ac:picMk id="3" creationId="{37DBF301-D00C-5EC7-6616-46685887B142}"/>
          </ac:picMkLst>
        </pc:picChg>
        <pc:picChg chg="add del mod">
          <ac:chgData name="Michael Kuniega" userId="999f7fd1-0dc3-4cba-81fd-6a42a8d75a98" providerId="ADAL" clId="{EA380C2B-C763-4D80-B179-FEE8B72A0387}" dt="2024-08-18T01:51:43.005" v="1678" actId="478"/>
          <ac:picMkLst>
            <pc:docMk/>
            <pc:sldMk cId="3601415410" sldId="344"/>
            <ac:picMk id="4" creationId="{C48251C2-6D76-0525-D772-381B98A9CCDE}"/>
          </ac:picMkLst>
        </pc:picChg>
        <pc:picChg chg="add mod">
          <ac:chgData name="Michael Kuniega" userId="999f7fd1-0dc3-4cba-81fd-6a42a8d75a98" providerId="ADAL" clId="{EA380C2B-C763-4D80-B179-FEE8B72A0387}" dt="2024-08-18T01:55:43.914" v="1816" actId="1076"/>
          <ac:picMkLst>
            <pc:docMk/>
            <pc:sldMk cId="3601415410" sldId="344"/>
            <ac:picMk id="8" creationId="{B0E21424-C9CD-B97F-065D-72BE910D27CA}"/>
          </ac:picMkLst>
        </pc:picChg>
        <pc:inkChg chg="del">
          <ac:chgData name="Michael Kuniega" userId="999f7fd1-0dc3-4cba-81fd-6a42a8d75a98" providerId="ADAL" clId="{EA380C2B-C763-4D80-B179-FEE8B72A0387}" dt="2024-08-18T01:50:27.760" v="1637" actId="478"/>
          <ac:inkMkLst>
            <pc:docMk/>
            <pc:sldMk cId="3601415410" sldId="344"/>
            <ac:inkMk id="31" creationId="{0A6F50EF-D27B-7A16-1A10-A12F862EBAD7}"/>
          </ac:inkMkLst>
        </pc:inkChg>
        <pc:inkChg chg="del">
          <ac:chgData name="Michael Kuniega" userId="999f7fd1-0dc3-4cba-81fd-6a42a8d75a98" providerId="ADAL" clId="{EA380C2B-C763-4D80-B179-FEE8B72A0387}" dt="2024-08-18T01:50:27.760" v="1637" actId="478"/>
          <ac:inkMkLst>
            <pc:docMk/>
            <pc:sldMk cId="3601415410" sldId="344"/>
            <ac:inkMk id="32" creationId="{59F39BFA-9615-707A-C481-89C2440A9858}"/>
          </ac:inkMkLst>
        </pc:inkChg>
        <pc:cxnChg chg="del mod">
          <ac:chgData name="Michael Kuniega" userId="999f7fd1-0dc3-4cba-81fd-6a42a8d75a98" providerId="ADAL" clId="{EA380C2B-C763-4D80-B179-FEE8B72A0387}" dt="2024-08-18T01:50:27.760" v="1637" actId="478"/>
          <ac:cxnSpMkLst>
            <pc:docMk/>
            <pc:sldMk cId="3601415410" sldId="344"/>
            <ac:cxnSpMk id="13" creationId="{7D6B5BEA-4672-275D-9F55-07661BA39DE8}"/>
          </ac:cxnSpMkLst>
        </pc:cxnChg>
        <pc:cxnChg chg="del">
          <ac:chgData name="Michael Kuniega" userId="999f7fd1-0dc3-4cba-81fd-6a42a8d75a98" providerId="ADAL" clId="{EA380C2B-C763-4D80-B179-FEE8B72A0387}" dt="2024-08-18T01:50:27.760" v="1637" actId="478"/>
          <ac:cxnSpMkLst>
            <pc:docMk/>
            <pc:sldMk cId="3601415410" sldId="344"/>
            <ac:cxnSpMk id="20" creationId="{EA4F74C1-F8FB-2B28-5D15-3A792E251575}"/>
          </ac:cxnSpMkLst>
        </pc:cxnChg>
        <pc:cxnChg chg="del">
          <ac:chgData name="Michael Kuniega" userId="999f7fd1-0dc3-4cba-81fd-6a42a8d75a98" providerId="ADAL" clId="{EA380C2B-C763-4D80-B179-FEE8B72A0387}" dt="2024-08-18T01:50:27.760" v="1637" actId="478"/>
          <ac:cxnSpMkLst>
            <pc:docMk/>
            <pc:sldMk cId="3601415410" sldId="344"/>
            <ac:cxnSpMk id="21" creationId="{4F2E5100-FD1F-CC0F-53D5-FBC9C09A5841}"/>
          </ac:cxnSpMkLst>
        </pc:cxnChg>
        <pc:cxnChg chg="del">
          <ac:chgData name="Michael Kuniega" userId="999f7fd1-0dc3-4cba-81fd-6a42a8d75a98" providerId="ADAL" clId="{EA380C2B-C763-4D80-B179-FEE8B72A0387}" dt="2024-08-18T01:50:27.760" v="1637" actId="478"/>
          <ac:cxnSpMkLst>
            <pc:docMk/>
            <pc:sldMk cId="3601415410" sldId="344"/>
            <ac:cxnSpMk id="27" creationId="{C8B2EBD2-9DDD-10E2-D002-BB312B88BA71}"/>
          </ac:cxnSpMkLst>
        </pc:cxnChg>
        <pc:cxnChg chg="del">
          <ac:chgData name="Michael Kuniega" userId="999f7fd1-0dc3-4cba-81fd-6a42a8d75a98" providerId="ADAL" clId="{EA380C2B-C763-4D80-B179-FEE8B72A0387}" dt="2024-08-18T01:50:27.760" v="1637" actId="478"/>
          <ac:cxnSpMkLst>
            <pc:docMk/>
            <pc:sldMk cId="3601415410" sldId="344"/>
            <ac:cxnSpMk id="28" creationId="{4E3A865D-E835-C6A5-EEF1-083AECCE59AC}"/>
          </ac:cxnSpMkLst>
        </pc:cxnChg>
      </pc:sldChg>
      <pc:sldChg chg="del">
        <pc:chgData name="Michael Kuniega" userId="999f7fd1-0dc3-4cba-81fd-6a42a8d75a98" providerId="ADAL" clId="{EA380C2B-C763-4D80-B179-FEE8B72A0387}" dt="2024-08-18T02:02:35.012" v="1948" actId="47"/>
        <pc:sldMkLst>
          <pc:docMk/>
          <pc:sldMk cId="1756196863" sldId="345"/>
        </pc:sldMkLst>
      </pc:sldChg>
      <pc:sldChg chg="del">
        <pc:chgData name="Michael Kuniega" userId="999f7fd1-0dc3-4cba-81fd-6a42a8d75a98" providerId="ADAL" clId="{EA380C2B-C763-4D80-B179-FEE8B72A0387}" dt="2024-08-18T02:02:35.424" v="1949" actId="47"/>
        <pc:sldMkLst>
          <pc:docMk/>
          <pc:sldMk cId="1645232215" sldId="346"/>
        </pc:sldMkLst>
      </pc:sldChg>
      <pc:sldChg chg="del">
        <pc:chgData name="Michael Kuniega" userId="999f7fd1-0dc3-4cba-81fd-6a42a8d75a98" providerId="ADAL" clId="{EA380C2B-C763-4D80-B179-FEE8B72A0387}" dt="2024-08-18T02:02:35.898" v="1950" actId="47"/>
        <pc:sldMkLst>
          <pc:docMk/>
          <pc:sldMk cId="1380502099" sldId="347"/>
        </pc:sldMkLst>
      </pc:sldChg>
      <pc:sldChg chg="del">
        <pc:chgData name="Michael Kuniega" userId="999f7fd1-0dc3-4cba-81fd-6a42a8d75a98" providerId="ADAL" clId="{EA380C2B-C763-4D80-B179-FEE8B72A0387}" dt="2024-08-18T02:02:38.156" v="1952" actId="47"/>
        <pc:sldMkLst>
          <pc:docMk/>
          <pc:sldMk cId="1221683925" sldId="348"/>
        </pc:sldMkLst>
      </pc:sldChg>
      <pc:sldChg chg="del">
        <pc:chgData name="Michael Kuniega" userId="999f7fd1-0dc3-4cba-81fd-6a42a8d75a98" providerId="ADAL" clId="{EA380C2B-C763-4D80-B179-FEE8B72A0387}" dt="2024-08-18T02:02:37.728" v="1951" actId="47"/>
        <pc:sldMkLst>
          <pc:docMk/>
          <pc:sldMk cId="1963292155" sldId="349"/>
        </pc:sldMkLst>
      </pc:sldChg>
      <pc:sldChg chg="addSp modSp add mod">
        <pc:chgData name="Michael Kuniega" userId="999f7fd1-0dc3-4cba-81fd-6a42a8d75a98" providerId="ADAL" clId="{EA380C2B-C763-4D80-B179-FEE8B72A0387}" dt="2024-08-18T01:23:23.842" v="940"/>
        <pc:sldMkLst>
          <pc:docMk/>
          <pc:sldMk cId="1210443965" sldId="350"/>
        </pc:sldMkLst>
        <pc:spChg chg="mod">
          <ac:chgData name="Michael Kuniega" userId="999f7fd1-0dc3-4cba-81fd-6a42a8d75a98" providerId="ADAL" clId="{EA380C2B-C763-4D80-B179-FEE8B72A0387}" dt="2024-08-18T01:16:12.802" v="755" actId="20577"/>
          <ac:spMkLst>
            <pc:docMk/>
            <pc:sldMk cId="1210443965" sldId="350"/>
            <ac:spMk id="2" creationId="{8E01C59E-0269-4562-98A3-84F58A21461D}"/>
          </ac:spMkLst>
        </pc:spChg>
        <pc:spChg chg="mod">
          <ac:chgData name="Michael Kuniega" userId="999f7fd1-0dc3-4cba-81fd-6a42a8d75a98" providerId="ADAL" clId="{EA380C2B-C763-4D80-B179-FEE8B72A0387}" dt="2024-08-18T01:20:37.139" v="887"/>
          <ac:spMkLst>
            <pc:docMk/>
            <pc:sldMk cId="1210443965" sldId="350"/>
            <ac:spMk id="3" creationId="{93CA40F3-21FC-B481-3AE3-88651B115D63}"/>
          </ac:spMkLst>
        </pc:spChg>
        <pc:spChg chg="mod">
          <ac:chgData name="Michael Kuniega" userId="999f7fd1-0dc3-4cba-81fd-6a42a8d75a98" providerId="ADAL" clId="{EA380C2B-C763-4D80-B179-FEE8B72A0387}" dt="2024-08-18T01:17:30.454" v="865" actId="404"/>
          <ac:spMkLst>
            <pc:docMk/>
            <pc:sldMk cId="1210443965" sldId="350"/>
            <ac:spMk id="6" creationId="{ED7C433B-30AC-C14F-E6EF-18C7B8F9B002}"/>
          </ac:spMkLst>
        </pc:spChg>
        <pc:spChg chg="add mod">
          <ac:chgData name="Michael Kuniega" userId="999f7fd1-0dc3-4cba-81fd-6a42a8d75a98" providerId="ADAL" clId="{EA380C2B-C763-4D80-B179-FEE8B72A0387}" dt="2024-08-18T01:21:28.406" v="899" actId="1076"/>
          <ac:spMkLst>
            <pc:docMk/>
            <pc:sldMk cId="1210443965" sldId="350"/>
            <ac:spMk id="14" creationId="{3523A719-D600-82DD-3333-CF3A0A94712C}"/>
          </ac:spMkLst>
        </pc:spChg>
        <pc:spChg chg="add mod">
          <ac:chgData name="Michael Kuniega" userId="999f7fd1-0dc3-4cba-81fd-6a42a8d75a98" providerId="ADAL" clId="{EA380C2B-C763-4D80-B179-FEE8B72A0387}" dt="2024-08-18T01:21:55.625" v="906" actId="1076"/>
          <ac:spMkLst>
            <pc:docMk/>
            <pc:sldMk cId="1210443965" sldId="350"/>
            <ac:spMk id="15" creationId="{44BFC143-9BF7-8531-7A82-8B0A332AA8CE}"/>
          </ac:spMkLst>
        </pc:spChg>
        <pc:spChg chg="add mod">
          <ac:chgData name="Michael Kuniega" userId="999f7fd1-0dc3-4cba-81fd-6a42a8d75a98" providerId="ADAL" clId="{EA380C2B-C763-4D80-B179-FEE8B72A0387}" dt="2024-08-18T01:22:18.418" v="920" actId="20577"/>
          <ac:spMkLst>
            <pc:docMk/>
            <pc:sldMk cId="1210443965" sldId="350"/>
            <ac:spMk id="16" creationId="{ED89A216-33B2-AD6F-E0C2-C095620933F4}"/>
          </ac:spMkLst>
        </pc:spChg>
        <pc:spChg chg="add mod">
          <ac:chgData name="Michael Kuniega" userId="999f7fd1-0dc3-4cba-81fd-6a42a8d75a98" providerId="ADAL" clId="{EA380C2B-C763-4D80-B179-FEE8B72A0387}" dt="2024-08-18T01:22:33.604" v="926" actId="20577"/>
          <ac:spMkLst>
            <pc:docMk/>
            <pc:sldMk cId="1210443965" sldId="350"/>
            <ac:spMk id="17" creationId="{E50DAB87-745A-1865-5F64-E22F936D164C}"/>
          </ac:spMkLst>
        </pc:spChg>
        <pc:spChg chg="add mod">
          <ac:chgData name="Michael Kuniega" userId="999f7fd1-0dc3-4cba-81fd-6a42a8d75a98" providerId="ADAL" clId="{EA380C2B-C763-4D80-B179-FEE8B72A0387}" dt="2024-08-18T01:23:23.842" v="940"/>
          <ac:spMkLst>
            <pc:docMk/>
            <pc:sldMk cId="1210443965" sldId="350"/>
            <ac:spMk id="18" creationId="{7E21E38C-0DC3-D8E3-EE4B-36BD0F69038B}"/>
          </ac:spMkLst>
        </pc:spChg>
        <pc:cxnChg chg="add mod">
          <ac:chgData name="Michael Kuniega" userId="999f7fd1-0dc3-4cba-81fd-6a42a8d75a98" providerId="ADAL" clId="{EA380C2B-C763-4D80-B179-FEE8B72A0387}" dt="2024-08-18T01:17:51.087" v="868" actId="1076"/>
          <ac:cxnSpMkLst>
            <pc:docMk/>
            <pc:sldMk cId="1210443965" sldId="350"/>
            <ac:cxnSpMk id="4" creationId="{248D451D-4E62-3309-7056-C13D3F92E312}"/>
          </ac:cxnSpMkLst>
        </pc:cxnChg>
        <pc:cxnChg chg="add mod">
          <ac:chgData name="Michael Kuniega" userId="999f7fd1-0dc3-4cba-81fd-6a42a8d75a98" providerId="ADAL" clId="{EA380C2B-C763-4D80-B179-FEE8B72A0387}" dt="2024-08-18T01:19:06.602" v="881" actId="1076"/>
          <ac:cxnSpMkLst>
            <pc:docMk/>
            <pc:sldMk cId="1210443965" sldId="350"/>
            <ac:cxnSpMk id="5" creationId="{CCA1217C-537C-D4CD-4609-F1EFA96D0D2B}"/>
          </ac:cxnSpMkLst>
        </pc:cxnChg>
        <pc:cxnChg chg="add mod">
          <ac:chgData name="Michael Kuniega" userId="999f7fd1-0dc3-4cba-81fd-6a42a8d75a98" providerId="ADAL" clId="{EA380C2B-C763-4D80-B179-FEE8B72A0387}" dt="2024-08-18T01:20:28.534" v="886" actId="408"/>
          <ac:cxnSpMkLst>
            <pc:docMk/>
            <pc:sldMk cId="1210443965" sldId="350"/>
            <ac:cxnSpMk id="10" creationId="{890D7C39-5E10-5B0D-2166-00342F0D5D28}"/>
          </ac:cxnSpMkLst>
        </pc:cxnChg>
        <pc:cxnChg chg="add mod">
          <ac:chgData name="Michael Kuniega" userId="999f7fd1-0dc3-4cba-81fd-6a42a8d75a98" providerId="ADAL" clId="{EA380C2B-C763-4D80-B179-FEE8B72A0387}" dt="2024-08-18T01:20:28.534" v="886" actId="408"/>
          <ac:cxnSpMkLst>
            <pc:docMk/>
            <pc:sldMk cId="1210443965" sldId="350"/>
            <ac:cxnSpMk id="11" creationId="{0DE45284-FE6B-432F-E822-6FD71778A280}"/>
          </ac:cxnSpMkLst>
        </pc:cxnChg>
        <pc:cxnChg chg="add mod">
          <ac:chgData name="Michael Kuniega" userId="999f7fd1-0dc3-4cba-81fd-6a42a8d75a98" providerId="ADAL" clId="{EA380C2B-C763-4D80-B179-FEE8B72A0387}" dt="2024-08-18T01:19:18.818" v="884" actId="1076"/>
          <ac:cxnSpMkLst>
            <pc:docMk/>
            <pc:sldMk cId="1210443965" sldId="350"/>
            <ac:cxnSpMk id="12" creationId="{DD97275E-7694-546E-D10E-554871A1AC96}"/>
          </ac:cxnSpMkLst>
        </pc:cxnChg>
      </pc:sldChg>
      <pc:sldChg chg="addSp delSp modSp add mod">
        <pc:chgData name="Michael Kuniega" userId="999f7fd1-0dc3-4cba-81fd-6a42a8d75a98" providerId="ADAL" clId="{EA380C2B-C763-4D80-B179-FEE8B72A0387}" dt="2024-08-18T02:20:53.372" v="2339"/>
        <pc:sldMkLst>
          <pc:docMk/>
          <pc:sldMk cId="3767305561" sldId="351"/>
        </pc:sldMkLst>
        <pc:spChg chg="mod">
          <ac:chgData name="Michael Kuniega" userId="999f7fd1-0dc3-4cba-81fd-6a42a8d75a98" providerId="ADAL" clId="{EA380C2B-C763-4D80-B179-FEE8B72A0387}" dt="2024-08-18T01:48:35.491" v="1618" actId="404"/>
          <ac:spMkLst>
            <pc:docMk/>
            <pc:sldMk cId="3767305561" sldId="351"/>
            <ac:spMk id="2" creationId="{8E01C59E-0269-4562-98A3-84F58A21461D}"/>
          </ac:spMkLst>
        </pc:spChg>
        <pc:spChg chg="add del mod">
          <ac:chgData name="Michael Kuniega" userId="999f7fd1-0dc3-4cba-81fd-6a42a8d75a98" providerId="ADAL" clId="{EA380C2B-C763-4D80-B179-FEE8B72A0387}" dt="2024-08-18T01:42:07.034" v="1413" actId="478"/>
          <ac:spMkLst>
            <pc:docMk/>
            <pc:sldMk cId="3767305561" sldId="351"/>
            <ac:spMk id="3" creationId="{FC72375A-406F-FB53-BEEB-2E510CB2B0AA}"/>
          </ac:spMkLst>
        </pc:spChg>
        <pc:spChg chg="add del mod">
          <ac:chgData name="Michael Kuniega" userId="999f7fd1-0dc3-4cba-81fd-6a42a8d75a98" providerId="ADAL" clId="{EA380C2B-C763-4D80-B179-FEE8B72A0387}" dt="2024-08-18T01:42:07.034" v="1413" actId="478"/>
          <ac:spMkLst>
            <pc:docMk/>
            <pc:sldMk cId="3767305561" sldId="351"/>
            <ac:spMk id="4" creationId="{FE95C327-BF8F-ABE8-0213-8548253147FC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15" creationId="{9B752709-BCC3-8EF5-1BCE-FAFADD3FB6AF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16" creationId="{AE816A76-F308-F979-BC0A-C8DE502A8867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17" creationId="{88A7E860-0031-B2C7-56E7-955FF1478603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18" creationId="{9E708CBC-C871-FE63-DA75-353E6ADF9CC7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19" creationId="{B7FC08BE-F3BD-EC0F-EC55-F68C06E182FE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20" creationId="{937FF1AB-906D-4494-F829-8643F58EB1C1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21" creationId="{3E6FE13E-7AC6-DC04-2E8D-702EE3AC78C8}"/>
          </ac:spMkLst>
        </pc:spChg>
        <pc:spChg chg="add mod">
          <ac:chgData name="Michael Kuniega" userId="999f7fd1-0dc3-4cba-81fd-6a42a8d75a98" providerId="ADAL" clId="{EA380C2B-C763-4D80-B179-FEE8B72A0387}" dt="2024-08-18T01:49:35.292" v="1634" actId="1076"/>
          <ac:spMkLst>
            <pc:docMk/>
            <pc:sldMk cId="3767305561" sldId="351"/>
            <ac:spMk id="22" creationId="{414950AD-1A48-ACCB-585F-C18050F8BCAE}"/>
          </ac:spMkLst>
        </pc:spChg>
        <pc:spChg chg="mod">
          <ac:chgData name="Michael Kuniega" userId="999f7fd1-0dc3-4cba-81fd-6a42a8d75a98" providerId="ADAL" clId="{EA380C2B-C763-4D80-B179-FEE8B72A0387}" dt="2024-08-18T01:48:47.962" v="1621" actId="404"/>
          <ac:spMkLst>
            <pc:docMk/>
            <pc:sldMk cId="3767305561" sldId="351"/>
            <ac:spMk id="28" creationId="{3BB8F876-C4A8-D889-EAA4-FBB834BB47E0}"/>
          </ac:spMkLst>
        </pc:spChg>
        <pc:spChg chg="add mod">
          <ac:chgData name="Michael Kuniega" userId="999f7fd1-0dc3-4cba-81fd-6a42a8d75a98" providerId="ADAL" clId="{EA380C2B-C763-4D80-B179-FEE8B72A0387}" dt="2024-08-18T01:49:21.288" v="1633" actId="1076"/>
          <ac:spMkLst>
            <pc:docMk/>
            <pc:sldMk cId="3767305561" sldId="351"/>
            <ac:spMk id="32" creationId="{0628AB5A-ABB8-D931-603B-25CCDE2EFC59}"/>
          </ac:spMkLst>
        </pc:spChg>
        <pc:spChg chg="add mod">
          <ac:chgData name="Michael Kuniega" userId="999f7fd1-0dc3-4cba-81fd-6a42a8d75a98" providerId="ADAL" clId="{EA380C2B-C763-4D80-B179-FEE8B72A0387}" dt="2024-08-18T02:20:53.372" v="2339"/>
          <ac:spMkLst>
            <pc:docMk/>
            <pc:sldMk cId="3767305561" sldId="351"/>
            <ac:spMk id="33" creationId="{0F5BD0C4-5372-82C1-E643-009788BC49AB}"/>
          </ac:spMkLst>
        </pc:spChg>
        <pc:grpChg chg="mod">
          <ac:chgData name="Michael Kuniega" userId="999f7fd1-0dc3-4cba-81fd-6a42a8d75a98" providerId="ADAL" clId="{EA380C2B-C763-4D80-B179-FEE8B72A0387}" dt="2024-08-18T01:49:35.292" v="1634" actId="1076"/>
          <ac:grpSpMkLst>
            <pc:docMk/>
            <pc:sldMk cId="3767305561" sldId="351"/>
            <ac:grpSpMk id="26" creationId="{C45EE4D9-A563-98D2-3DB1-895FE87FD566}"/>
          </ac:grpSpMkLst>
        </pc:grpChg>
        <pc:grpChg chg="mod">
          <ac:chgData name="Michael Kuniega" userId="999f7fd1-0dc3-4cba-81fd-6a42a8d75a98" providerId="ADAL" clId="{EA380C2B-C763-4D80-B179-FEE8B72A0387}" dt="2024-08-18T01:49:35.292" v="1634" actId="1076"/>
          <ac:grpSpMkLst>
            <pc:docMk/>
            <pc:sldMk cId="3767305561" sldId="351"/>
            <ac:grpSpMk id="31" creationId="{7F90D7AF-CF33-E5BD-1289-84A90525BE7D}"/>
          </ac:grpSpMkLst>
        </pc:grpChg>
        <pc:inkChg chg="add del mod">
          <ac:chgData name="Michael Kuniega" userId="999f7fd1-0dc3-4cba-81fd-6a42a8d75a98" providerId="ADAL" clId="{EA380C2B-C763-4D80-B179-FEE8B72A0387}" dt="2024-08-18T01:42:00.159" v="1412" actId="478"/>
          <ac:inkMkLst>
            <pc:docMk/>
            <pc:sldMk cId="3767305561" sldId="351"/>
            <ac:inkMk id="5" creationId="{3F18F729-130B-1645-CA62-9090D514E591}"/>
          </ac:inkMkLst>
        </pc:inkChg>
        <pc:inkChg chg="add del mod">
          <ac:chgData name="Michael Kuniega" userId="999f7fd1-0dc3-4cba-81fd-6a42a8d75a98" providerId="ADAL" clId="{EA380C2B-C763-4D80-B179-FEE8B72A0387}" dt="2024-08-18T01:42:00.159" v="1412" actId="478"/>
          <ac:inkMkLst>
            <pc:docMk/>
            <pc:sldMk cId="3767305561" sldId="351"/>
            <ac:inkMk id="6" creationId="{34C75BCF-45D4-EC8A-CF90-F9A82CAD2EAF}"/>
          </ac:inkMkLst>
        </pc:inkChg>
        <pc:inkChg chg="add del mod">
          <ac:chgData name="Michael Kuniega" userId="999f7fd1-0dc3-4cba-81fd-6a42a8d75a98" providerId="ADAL" clId="{EA380C2B-C763-4D80-B179-FEE8B72A0387}" dt="2024-08-18T01:42:00.159" v="1412" actId="478"/>
          <ac:inkMkLst>
            <pc:docMk/>
            <pc:sldMk cId="3767305561" sldId="351"/>
            <ac:inkMk id="7" creationId="{7D298356-6135-4E71-91C3-5C6DB748797B}"/>
          </ac:inkMkLst>
        </pc:inkChg>
        <pc:inkChg chg="add del mod">
          <ac:chgData name="Michael Kuniega" userId="999f7fd1-0dc3-4cba-81fd-6a42a8d75a98" providerId="ADAL" clId="{EA380C2B-C763-4D80-B179-FEE8B72A0387}" dt="2024-08-18T01:42:00.159" v="1412" actId="478"/>
          <ac:inkMkLst>
            <pc:docMk/>
            <pc:sldMk cId="3767305561" sldId="351"/>
            <ac:inkMk id="8" creationId="{EC04F399-F8FA-22DE-F6A4-9CA50C002605}"/>
          </ac:inkMkLst>
        </pc:inkChg>
        <pc:inkChg chg="add del mod">
          <ac:chgData name="Michael Kuniega" userId="999f7fd1-0dc3-4cba-81fd-6a42a8d75a98" providerId="ADAL" clId="{EA380C2B-C763-4D80-B179-FEE8B72A0387}" dt="2024-08-18T01:41:49.653" v="1411" actId="478"/>
          <ac:inkMkLst>
            <pc:docMk/>
            <pc:sldMk cId="3767305561" sldId="351"/>
            <ac:inkMk id="9" creationId="{74F081F3-F943-DE8A-EEB9-183A1184BE12}"/>
          </ac:inkMkLst>
        </pc:inkChg>
        <pc:inkChg chg="add del mod">
          <ac:chgData name="Michael Kuniega" userId="999f7fd1-0dc3-4cba-81fd-6a42a8d75a98" providerId="ADAL" clId="{EA380C2B-C763-4D80-B179-FEE8B72A0387}" dt="2024-08-18T01:41:49.653" v="1411" actId="478"/>
          <ac:inkMkLst>
            <pc:docMk/>
            <pc:sldMk cId="3767305561" sldId="351"/>
            <ac:inkMk id="10" creationId="{D333722A-F0AF-881A-A1F1-65ABABD9F629}"/>
          </ac:inkMkLst>
        </pc:inkChg>
        <pc:inkChg chg="add del mod">
          <ac:chgData name="Michael Kuniega" userId="999f7fd1-0dc3-4cba-81fd-6a42a8d75a98" providerId="ADAL" clId="{EA380C2B-C763-4D80-B179-FEE8B72A0387}" dt="2024-08-18T01:41:49.653" v="1411" actId="478"/>
          <ac:inkMkLst>
            <pc:docMk/>
            <pc:sldMk cId="3767305561" sldId="351"/>
            <ac:inkMk id="11" creationId="{CFC86739-A6D9-047A-77E1-EF148DDFCE8D}"/>
          </ac:inkMkLst>
        </pc:inkChg>
        <pc:inkChg chg="add del mod">
          <ac:chgData name="Michael Kuniega" userId="999f7fd1-0dc3-4cba-81fd-6a42a8d75a98" providerId="ADAL" clId="{EA380C2B-C763-4D80-B179-FEE8B72A0387}" dt="2024-08-18T01:41:49.653" v="1411" actId="478"/>
          <ac:inkMkLst>
            <pc:docMk/>
            <pc:sldMk cId="3767305561" sldId="351"/>
            <ac:inkMk id="12" creationId="{2E1DC794-F5E4-8BD6-C7F4-1C286FEC79A3}"/>
          </ac:inkMkLst>
        </pc:inkChg>
        <pc:inkChg chg="add del mod">
          <ac:chgData name="Michael Kuniega" userId="999f7fd1-0dc3-4cba-81fd-6a42a8d75a98" providerId="ADAL" clId="{EA380C2B-C763-4D80-B179-FEE8B72A0387}" dt="2024-08-18T01:41:49.653" v="1411" actId="478"/>
          <ac:inkMkLst>
            <pc:docMk/>
            <pc:sldMk cId="3767305561" sldId="351"/>
            <ac:inkMk id="13" creationId="{A4A83CB0-A3A7-F307-8785-4B1771FC032D}"/>
          </ac:inkMkLst>
        </pc:inkChg>
        <pc:inkChg chg="add del mod">
          <ac:chgData name="Michael Kuniega" userId="999f7fd1-0dc3-4cba-81fd-6a42a8d75a98" providerId="ADAL" clId="{EA380C2B-C763-4D80-B179-FEE8B72A0387}" dt="2024-08-18T01:41:49.653" v="1411" actId="478"/>
          <ac:inkMkLst>
            <pc:docMk/>
            <pc:sldMk cId="3767305561" sldId="351"/>
            <ac:inkMk id="14" creationId="{5E8932A9-6893-ABCE-AD07-03A804D95732}"/>
          </ac:inkMkLst>
        </pc:inkChg>
        <pc:inkChg chg="add mod">
          <ac:chgData name="Michael Kuniega" userId="999f7fd1-0dc3-4cba-81fd-6a42a8d75a98" providerId="ADAL" clId="{EA380C2B-C763-4D80-B179-FEE8B72A0387}" dt="2024-08-18T01:49:35.292" v="1634" actId="1076"/>
          <ac:inkMkLst>
            <pc:docMk/>
            <pc:sldMk cId="3767305561" sldId="351"/>
            <ac:inkMk id="23" creationId="{B7602701-598A-66AE-8915-96932B0B7204}"/>
          </ac:inkMkLst>
        </pc:inkChg>
        <pc:inkChg chg="add mod">
          <ac:chgData name="Michael Kuniega" userId="999f7fd1-0dc3-4cba-81fd-6a42a8d75a98" providerId="ADAL" clId="{EA380C2B-C763-4D80-B179-FEE8B72A0387}" dt="2024-08-18T01:44:48.341" v="1452"/>
          <ac:inkMkLst>
            <pc:docMk/>
            <pc:sldMk cId="3767305561" sldId="351"/>
            <ac:inkMk id="24" creationId="{A362E4D0-ACA0-DF62-7773-AB6AB1936AE1}"/>
          </ac:inkMkLst>
        </pc:inkChg>
        <pc:inkChg chg="add mod">
          <ac:chgData name="Michael Kuniega" userId="999f7fd1-0dc3-4cba-81fd-6a42a8d75a98" providerId="ADAL" clId="{EA380C2B-C763-4D80-B179-FEE8B72A0387}" dt="2024-08-18T01:44:48.341" v="1452"/>
          <ac:inkMkLst>
            <pc:docMk/>
            <pc:sldMk cId="3767305561" sldId="351"/>
            <ac:inkMk id="25" creationId="{247E46AC-5566-1126-7E6A-AA21975DB3F9}"/>
          </ac:inkMkLst>
        </pc:inkChg>
        <pc:inkChg chg="add mod">
          <ac:chgData name="Michael Kuniega" userId="999f7fd1-0dc3-4cba-81fd-6a42a8d75a98" providerId="ADAL" clId="{EA380C2B-C763-4D80-B179-FEE8B72A0387}" dt="2024-08-18T01:49:35.292" v="1634" actId="1076"/>
          <ac:inkMkLst>
            <pc:docMk/>
            <pc:sldMk cId="3767305561" sldId="351"/>
            <ac:inkMk id="27" creationId="{D94922B3-1A73-EACC-460B-FF9AA5D73703}"/>
          </ac:inkMkLst>
        </pc:inkChg>
        <pc:inkChg chg="add mod">
          <ac:chgData name="Michael Kuniega" userId="999f7fd1-0dc3-4cba-81fd-6a42a8d75a98" providerId="ADAL" clId="{EA380C2B-C763-4D80-B179-FEE8B72A0387}" dt="2024-08-18T01:44:55.463" v="1456"/>
          <ac:inkMkLst>
            <pc:docMk/>
            <pc:sldMk cId="3767305561" sldId="351"/>
            <ac:inkMk id="29" creationId="{D67B173F-2865-E79E-4475-B7301E73BB39}"/>
          </ac:inkMkLst>
        </pc:inkChg>
        <pc:inkChg chg="add mod">
          <ac:chgData name="Michael Kuniega" userId="999f7fd1-0dc3-4cba-81fd-6a42a8d75a98" providerId="ADAL" clId="{EA380C2B-C763-4D80-B179-FEE8B72A0387}" dt="2024-08-18T01:44:55.463" v="1456"/>
          <ac:inkMkLst>
            <pc:docMk/>
            <pc:sldMk cId="3767305561" sldId="351"/>
            <ac:inkMk id="30" creationId="{54AE7345-99B5-DD22-7D59-7ECA372B65CE}"/>
          </ac:inkMkLst>
        </pc:inkChg>
      </pc:sldChg>
      <pc:sldChg chg="delSp modSp add del mod">
        <pc:chgData name="Michael Kuniega" userId="999f7fd1-0dc3-4cba-81fd-6a42a8d75a98" providerId="ADAL" clId="{EA380C2B-C763-4D80-B179-FEE8B72A0387}" dt="2024-08-18T02:02:31.907" v="1947" actId="47"/>
        <pc:sldMkLst>
          <pc:docMk/>
          <pc:sldMk cId="4225549670" sldId="352"/>
        </pc:sldMkLst>
        <pc:spChg chg="mod">
          <ac:chgData name="Michael Kuniega" userId="999f7fd1-0dc3-4cba-81fd-6a42a8d75a98" providerId="ADAL" clId="{EA380C2B-C763-4D80-B179-FEE8B72A0387}" dt="2024-08-18T01:58:27.639" v="1921" actId="20577"/>
          <ac:spMkLst>
            <pc:docMk/>
            <pc:sldMk cId="4225549670" sldId="352"/>
            <ac:spMk id="2" creationId="{8E01C59E-0269-4562-98A3-84F58A21461D}"/>
          </ac:spMkLst>
        </pc:spChg>
        <pc:graphicFrameChg chg="mod">
          <ac:chgData name="Michael Kuniega" userId="999f7fd1-0dc3-4cba-81fd-6a42a8d75a98" providerId="ADAL" clId="{EA380C2B-C763-4D80-B179-FEE8B72A0387}" dt="2024-08-18T01:59:35.384" v="1923"/>
          <ac:graphicFrameMkLst>
            <pc:docMk/>
            <pc:sldMk cId="4225549670" sldId="352"/>
            <ac:graphicFrameMk id="7" creationId="{CAC11362-FE7D-4929-C4A9-52F8C9821561}"/>
          </ac:graphicFrameMkLst>
        </pc:graphicFrameChg>
        <pc:picChg chg="del">
          <ac:chgData name="Michael Kuniega" userId="999f7fd1-0dc3-4cba-81fd-6a42a8d75a98" providerId="ADAL" clId="{EA380C2B-C763-4D80-B179-FEE8B72A0387}" dt="2024-08-18T01:59:53.870" v="1924" actId="478"/>
          <ac:picMkLst>
            <pc:docMk/>
            <pc:sldMk cId="4225549670" sldId="352"/>
            <ac:picMk id="3" creationId="{37DBF301-D00C-5EC7-6616-46685887B142}"/>
          </ac:picMkLst>
        </pc:picChg>
        <pc:picChg chg="del">
          <ac:chgData name="Michael Kuniega" userId="999f7fd1-0dc3-4cba-81fd-6a42a8d75a98" providerId="ADAL" clId="{EA380C2B-C763-4D80-B179-FEE8B72A0387}" dt="2024-08-18T01:59:55.653" v="1925" actId="478"/>
          <ac:picMkLst>
            <pc:docMk/>
            <pc:sldMk cId="4225549670" sldId="352"/>
            <ac:picMk id="8" creationId="{B0E21424-C9CD-B97F-065D-72BE910D27CA}"/>
          </ac:picMkLst>
        </pc:picChg>
      </pc:sldChg>
      <pc:sldChg chg="addSp delSp modSp add mod">
        <pc:chgData name="Michael Kuniega" userId="999f7fd1-0dc3-4cba-81fd-6a42a8d75a98" providerId="ADAL" clId="{EA380C2B-C763-4D80-B179-FEE8B72A0387}" dt="2024-08-18T02:35:52.460" v="2750" actId="1076"/>
        <pc:sldMkLst>
          <pc:docMk/>
          <pc:sldMk cId="771424707" sldId="353"/>
        </pc:sldMkLst>
        <pc:spChg chg="mod">
          <ac:chgData name="Michael Kuniega" userId="999f7fd1-0dc3-4cba-81fd-6a42a8d75a98" providerId="ADAL" clId="{EA380C2B-C763-4D80-B179-FEE8B72A0387}" dt="2024-08-18T02:26:43.465" v="2505" actId="20577"/>
          <ac:spMkLst>
            <pc:docMk/>
            <pc:sldMk cId="771424707" sldId="35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EA380C2B-C763-4D80-B179-FEE8B72A0387}" dt="2024-08-18T02:15:45.388" v="2198"/>
          <ac:spMkLst>
            <pc:docMk/>
            <pc:sldMk cId="771424707" sldId="353"/>
            <ac:spMk id="4" creationId="{8B96AE4B-7CB4-02EB-BC02-128CAE4AA083}"/>
          </ac:spMkLst>
        </pc:spChg>
        <pc:spChg chg="mod">
          <ac:chgData name="Michael Kuniega" userId="999f7fd1-0dc3-4cba-81fd-6a42a8d75a98" providerId="ADAL" clId="{EA380C2B-C763-4D80-B179-FEE8B72A0387}" dt="2024-08-18T02:10:08.376" v="2165" actId="404"/>
          <ac:spMkLst>
            <pc:docMk/>
            <pc:sldMk cId="771424707" sldId="353"/>
            <ac:spMk id="6" creationId="{ED7C433B-30AC-C14F-E6EF-18C7B8F9B002}"/>
          </ac:spMkLst>
        </pc:spChg>
        <pc:spChg chg="add mod">
          <ac:chgData name="Michael Kuniega" userId="999f7fd1-0dc3-4cba-81fd-6a42a8d75a98" providerId="ADAL" clId="{EA380C2B-C763-4D80-B179-FEE8B72A0387}" dt="2024-08-18T02:35:52.460" v="2750" actId="1076"/>
          <ac:spMkLst>
            <pc:docMk/>
            <pc:sldMk cId="771424707" sldId="353"/>
            <ac:spMk id="10" creationId="{0423645E-887F-47E5-443A-43871D479F40}"/>
          </ac:spMkLst>
        </pc:spChg>
        <pc:spChg chg="add mod">
          <ac:chgData name="Michael Kuniega" userId="999f7fd1-0dc3-4cba-81fd-6a42a8d75a98" providerId="ADAL" clId="{EA380C2B-C763-4D80-B179-FEE8B72A0387}" dt="2024-08-18T02:35:52.460" v="2750" actId="1076"/>
          <ac:spMkLst>
            <pc:docMk/>
            <pc:sldMk cId="771424707" sldId="353"/>
            <ac:spMk id="11" creationId="{00A6D182-7C93-9962-032F-A2CD5A155600}"/>
          </ac:spMkLst>
        </pc:spChg>
        <pc:spChg chg="add mod">
          <ac:chgData name="Michael Kuniega" userId="999f7fd1-0dc3-4cba-81fd-6a42a8d75a98" providerId="ADAL" clId="{EA380C2B-C763-4D80-B179-FEE8B72A0387}" dt="2024-08-18T02:35:52.460" v="2750" actId="1076"/>
          <ac:spMkLst>
            <pc:docMk/>
            <pc:sldMk cId="771424707" sldId="353"/>
            <ac:spMk id="12" creationId="{26308C79-2077-91A2-9BF3-882A6E2355CC}"/>
          </ac:spMkLst>
        </pc:spChg>
        <pc:spChg chg="add mod">
          <ac:chgData name="Michael Kuniega" userId="999f7fd1-0dc3-4cba-81fd-6a42a8d75a98" providerId="ADAL" clId="{EA380C2B-C763-4D80-B179-FEE8B72A0387}" dt="2024-08-18T02:35:52.460" v="2750" actId="1076"/>
          <ac:spMkLst>
            <pc:docMk/>
            <pc:sldMk cId="771424707" sldId="353"/>
            <ac:spMk id="13" creationId="{82FD40CA-0281-0DDF-DEAA-84F512A89ED5}"/>
          </ac:spMkLst>
        </pc:spChg>
        <pc:spChg chg="add mod">
          <ac:chgData name="Michael Kuniega" userId="999f7fd1-0dc3-4cba-81fd-6a42a8d75a98" providerId="ADAL" clId="{EA380C2B-C763-4D80-B179-FEE8B72A0387}" dt="2024-08-18T02:35:52.460" v="2750" actId="1076"/>
          <ac:spMkLst>
            <pc:docMk/>
            <pc:sldMk cId="771424707" sldId="353"/>
            <ac:spMk id="14" creationId="{257256B8-2842-F778-E900-0EACE924F3CD}"/>
          </ac:spMkLst>
        </pc:spChg>
        <pc:graphicFrameChg chg="mod modGraphic">
          <ac:chgData name="Michael Kuniega" userId="999f7fd1-0dc3-4cba-81fd-6a42a8d75a98" providerId="ADAL" clId="{EA380C2B-C763-4D80-B179-FEE8B72A0387}" dt="2024-08-18T02:20:24.021" v="2338" actId="2164"/>
          <ac:graphicFrameMkLst>
            <pc:docMk/>
            <pc:sldMk cId="771424707" sldId="353"/>
            <ac:graphicFrameMk id="7" creationId="{CAC11362-FE7D-4929-C4A9-52F8C9821561}"/>
          </ac:graphicFrameMkLst>
        </pc:graphicFrameChg>
        <pc:picChg chg="del">
          <ac:chgData name="Michael Kuniega" userId="999f7fd1-0dc3-4cba-81fd-6a42a8d75a98" providerId="ADAL" clId="{EA380C2B-C763-4D80-B179-FEE8B72A0387}" dt="2024-08-18T02:02:44.776" v="1957" actId="478"/>
          <ac:picMkLst>
            <pc:docMk/>
            <pc:sldMk cId="771424707" sldId="353"/>
            <ac:picMk id="3" creationId="{37DBF301-D00C-5EC7-6616-46685887B142}"/>
          </ac:picMkLst>
        </pc:picChg>
        <pc:picChg chg="del">
          <ac:chgData name="Michael Kuniega" userId="999f7fd1-0dc3-4cba-81fd-6a42a8d75a98" providerId="ADAL" clId="{EA380C2B-C763-4D80-B179-FEE8B72A0387}" dt="2024-08-18T02:02:46.687" v="1958" actId="478"/>
          <ac:picMkLst>
            <pc:docMk/>
            <pc:sldMk cId="771424707" sldId="353"/>
            <ac:picMk id="8" creationId="{B0E21424-C9CD-B97F-065D-72BE910D27CA}"/>
          </ac:picMkLst>
        </pc:picChg>
        <pc:picChg chg="add mod modCrop">
          <ac:chgData name="Michael Kuniega" userId="999f7fd1-0dc3-4cba-81fd-6a42a8d75a98" providerId="ADAL" clId="{EA380C2B-C763-4D80-B179-FEE8B72A0387}" dt="2024-08-18T02:35:52.460" v="2750" actId="1076"/>
          <ac:picMkLst>
            <pc:docMk/>
            <pc:sldMk cId="771424707" sldId="353"/>
            <ac:picMk id="9" creationId="{9E1997E2-698D-9C11-4245-8A4022321CD1}"/>
          </ac:picMkLst>
        </pc:picChg>
        <pc:cxnChg chg="mod">
          <ac:chgData name="Michael Kuniega" userId="999f7fd1-0dc3-4cba-81fd-6a42a8d75a98" providerId="ADAL" clId="{EA380C2B-C763-4D80-B179-FEE8B72A0387}" dt="2024-08-18T02:10:16.391" v="2167" actId="1076"/>
          <ac:cxnSpMkLst>
            <pc:docMk/>
            <pc:sldMk cId="771424707" sldId="353"/>
            <ac:cxnSpMk id="29" creationId="{3842451C-F191-FC23-1F48-4562C11D1473}"/>
          </ac:cxnSpMkLst>
        </pc:cxnChg>
      </pc:sldChg>
      <pc:sldChg chg="addSp modSp add mod">
        <pc:chgData name="Michael Kuniega" userId="999f7fd1-0dc3-4cba-81fd-6a42a8d75a98" providerId="ADAL" clId="{EA380C2B-C763-4D80-B179-FEE8B72A0387}" dt="2024-08-18T02:26:01.937" v="2503" actId="1076"/>
        <pc:sldMkLst>
          <pc:docMk/>
          <pc:sldMk cId="2884141845" sldId="354"/>
        </pc:sldMkLst>
        <pc:spChg chg="mod">
          <ac:chgData name="Michael Kuniega" userId="999f7fd1-0dc3-4cba-81fd-6a42a8d75a98" providerId="ADAL" clId="{EA380C2B-C763-4D80-B179-FEE8B72A0387}" dt="2024-08-18T02:22:35.648" v="2431" actId="20577"/>
          <ac:spMkLst>
            <pc:docMk/>
            <pc:sldMk cId="2884141845" sldId="354"/>
            <ac:spMk id="2" creationId="{8E01C59E-0269-4562-98A3-84F58A21461D}"/>
          </ac:spMkLst>
        </pc:spChg>
        <pc:spChg chg="add mod">
          <ac:chgData name="Michael Kuniega" userId="999f7fd1-0dc3-4cba-81fd-6a42a8d75a98" providerId="ADAL" clId="{EA380C2B-C763-4D80-B179-FEE8B72A0387}" dt="2024-08-18T02:25:09.799" v="2474" actId="14100"/>
          <ac:spMkLst>
            <pc:docMk/>
            <pc:sldMk cId="2884141845" sldId="354"/>
            <ac:spMk id="3" creationId="{EB99B8C9-3007-B5F6-1226-737C382B55CB}"/>
          </ac:spMkLst>
        </pc:spChg>
        <pc:spChg chg="add mod">
          <ac:chgData name="Michael Kuniega" userId="999f7fd1-0dc3-4cba-81fd-6a42a8d75a98" providerId="ADAL" clId="{EA380C2B-C763-4D80-B179-FEE8B72A0387}" dt="2024-08-18T02:24:23.323" v="2460" actId="1076"/>
          <ac:spMkLst>
            <pc:docMk/>
            <pc:sldMk cId="2884141845" sldId="354"/>
            <ac:spMk id="7" creationId="{498A3EB2-5793-2DB0-1A9E-6A187E1C36BD}"/>
          </ac:spMkLst>
        </pc:spChg>
        <pc:spChg chg="add mod">
          <ac:chgData name="Michael Kuniega" userId="999f7fd1-0dc3-4cba-81fd-6a42a8d75a98" providerId="ADAL" clId="{EA380C2B-C763-4D80-B179-FEE8B72A0387}" dt="2024-08-18T02:24:34.270" v="2465" actId="20577"/>
          <ac:spMkLst>
            <pc:docMk/>
            <pc:sldMk cId="2884141845" sldId="354"/>
            <ac:spMk id="8" creationId="{B66C920B-6A64-FDA0-4310-500F1F020641}"/>
          </ac:spMkLst>
        </pc:spChg>
        <pc:spChg chg="add mod">
          <ac:chgData name="Michael Kuniega" userId="999f7fd1-0dc3-4cba-81fd-6a42a8d75a98" providerId="ADAL" clId="{EA380C2B-C763-4D80-B179-FEE8B72A0387}" dt="2024-08-18T02:25:04.920" v="2473" actId="1076"/>
          <ac:spMkLst>
            <pc:docMk/>
            <pc:sldMk cId="2884141845" sldId="354"/>
            <ac:spMk id="9" creationId="{6FFAD75F-4092-0BB5-3B86-26EFFDBD886B}"/>
          </ac:spMkLst>
        </pc:spChg>
        <pc:spChg chg="add mod">
          <ac:chgData name="Michael Kuniega" userId="999f7fd1-0dc3-4cba-81fd-6a42a8d75a98" providerId="ADAL" clId="{EA380C2B-C763-4D80-B179-FEE8B72A0387}" dt="2024-08-18T02:24:52.239" v="2471" actId="20577"/>
          <ac:spMkLst>
            <pc:docMk/>
            <pc:sldMk cId="2884141845" sldId="354"/>
            <ac:spMk id="10" creationId="{C19BEF8C-3940-B784-AB27-9093DB0E4CEB}"/>
          </ac:spMkLst>
        </pc:spChg>
        <pc:spChg chg="add mod">
          <ac:chgData name="Michael Kuniega" userId="999f7fd1-0dc3-4cba-81fd-6a42a8d75a98" providerId="ADAL" clId="{EA380C2B-C763-4D80-B179-FEE8B72A0387}" dt="2024-08-18T02:26:01.937" v="2503" actId="1076"/>
          <ac:spMkLst>
            <pc:docMk/>
            <pc:sldMk cId="2884141845" sldId="354"/>
            <ac:spMk id="11" creationId="{02465FFC-E636-A56E-5D13-A1EBF701F734}"/>
          </ac:spMkLst>
        </pc:spChg>
        <pc:spChg chg="mod">
          <ac:chgData name="Michael Kuniega" userId="999f7fd1-0dc3-4cba-81fd-6a42a8d75a98" providerId="ADAL" clId="{EA380C2B-C763-4D80-B179-FEE8B72A0387}" dt="2024-08-18T02:22:41.739" v="2433" actId="403"/>
          <ac:spMkLst>
            <pc:docMk/>
            <pc:sldMk cId="2884141845" sldId="354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EA380C2B-C763-4D80-B179-FEE8B72A0387}" dt="2024-08-18T02:25:09.799" v="2474" actId="14100"/>
          <ac:cxnSpMkLst>
            <pc:docMk/>
            <pc:sldMk cId="2884141845" sldId="354"/>
            <ac:cxnSpMk id="5" creationId="{47AAE3F8-2D3B-7655-0F92-A93DDAD85CE2}"/>
          </ac:cxnSpMkLst>
        </pc:cxnChg>
      </pc:sldChg>
      <pc:sldChg chg="addSp delSp modSp add mod">
        <pc:chgData name="Michael Kuniega" userId="999f7fd1-0dc3-4cba-81fd-6a42a8d75a98" providerId="ADAL" clId="{EA380C2B-C763-4D80-B179-FEE8B72A0387}" dt="2024-08-18T02:35:15.472" v="2749" actId="20577"/>
        <pc:sldMkLst>
          <pc:docMk/>
          <pc:sldMk cId="2206642851" sldId="355"/>
        </pc:sldMkLst>
        <pc:spChg chg="mod">
          <ac:chgData name="Michael Kuniega" userId="999f7fd1-0dc3-4cba-81fd-6a42a8d75a98" providerId="ADAL" clId="{EA380C2B-C763-4D80-B179-FEE8B72A0387}" dt="2024-08-18T02:26:55.900" v="2510" actId="20577"/>
          <ac:spMkLst>
            <pc:docMk/>
            <pc:sldMk cId="2206642851" sldId="355"/>
            <ac:spMk id="2" creationId="{8E01C59E-0269-4562-98A3-84F58A21461D}"/>
          </ac:spMkLst>
        </pc:spChg>
        <pc:spChg chg="add mod ord">
          <ac:chgData name="Michael Kuniega" userId="999f7fd1-0dc3-4cba-81fd-6a42a8d75a98" providerId="ADAL" clId="{EA380C2B-C763-4D80-B179-FEE8B72A0387}" dt="2024-08-18T02:30:00.982" v="2669" actId="167"/>
          <ac:spMkLst>
            <pc:docMk/>
            <pc:sldMk cId="2206642851" sldId="355"/>
            <ac:spMk id="3" creationId="{A2DB1C59-CDDB-D582-EA48-B37373F320D4}"/>
          </ac:spMkLst>
        </pc:spChg>
        <pc:spChg chg="add mod ord">
          <ac:chgData name="Michael Kuniega" userId="999f7fd1-0dc3-4cba-81fd-6a42a8d75a98" providerId="ADAL" clId="{EA380C2B-C763-4D80-B179-FEE8B72A0387}" dt="2024-08-18T02:30:37.318" v="2675" actId="1076"/>
          <ac:spMkLst>
            <pc:docMk/>
            <pc:sldMk cId="2206642851" sldId="355"/>
            <ac:spMk id="4" creationId="{0C3EF370-6B33-4D9C-DD02-CC4EB7BB0164}"/>
          </ac:spMkLst>
        </pc:spChg>
        <pc:spChg chg="mod">
          <ac:chgData name="Michael Kuniega" userId="999f7fd1-0dc3-4cba-81fd-6a42a8d75a98" providerId="ADAL" clId="{EA380C2B-C763-4D80-B179-FEE8B72A0387}" dt="2024-08-18T02:28:44.569" v="2632" actId="1076"/>
          <ac:spMkLst>
            <pc:docMk/>
            <pc:sldMk cId="2206642851" sldId="355"/>
            <ac:spMk id="5" creationId="{65B2C639-2FA5-E8B2-F1C4-21F229EAA6FC}"/>
          </ac:spMkLst>
        </pc:spChg>
        <pc:spChg chg="mod">
          <ac:chgData name="Michael Kuniega" userId="999f7fd1-0dc3-4cba-81fd-6a42a8d75a98" providerId="ADAL" clId="{EA380C2B-C763-4D80-B179-FEE8B72A0387}" dt="2024-08-18T02:27:10.176" v="2555" actId="20577"/>
          <ac:spMkLst>
            <pc:docMk/>
            <pc:sldMk cId="2206642851" sldId="355"/>
            <ac:spMk id="6" creationId="{ED7C433B-30AC-C14F-E6EF-18C7B8F9B002}"/>
          </ac:spMkLst>
        </pc:spChg>
        <pc:spChg chg="add mod">
          <ac:chgData name="Michael Kuniega" userId="999f7fd1-0dc3-4cba-81fd-6a42a8d75a98" providerId="ADAL" clId="{EA380C2B-C763-4D80-B179-FEE8B72A0387}" dt="2024-08-18T02:33:12.856" v="2711" actId="1076"/>
          <ac:spMkLst>
            <pc:docMk/>
            <pc:sldMk cId="2206642851" sldId="355"/>
            <ac:spMk id="7" creationId="{8D3B208C-AC99-FE3A-F486-6F65864FF1B2}"/>
          </ac:spMkLst>
        </pc:spChg>
        <pc:spChg chg="add mod">
          <ac:chgData name="Michael Kuniega" userId="999f7fd1-0dc3-4cba-81fd-6a42a8d75a98" providerId="ADAL" clId="{EA380C2B-C763-4D80-B179-FEE8B72A0387}" dt="2024-08-18T02:33:52.013" v="2722" actId="1076"/>
          <ac:spMkLst>
            <pc:docMk/>
            <pc:sldMk cId="2206642851" sldId="355"/>
            <ac:spMk id="8" creationId="{492566CF-2611-ED60-D7F1-AC02803D765A}"/>
          </ac:spMkLst>
        </pc:spChg>
        <pc:spChg chg="add mod">
          <ac:chgData name="Michael Kuniega" userId="999f7fd1-0dc3-4cba-81fd-6a42a8d75a98" providerId="ADAL" clId="{EA380C2B-C763-4D80-B179-FEE8B72A0387}" dt="2024-08-18T02:34:41.108" v="2734" actId="1076"/>
          <ac:spMkLst>
            <pc:docMk/>
            <pc:sldMk cId="2206642851" sldId="355"/>
            <ac:spMk id="9" creationId="{D893D7D1-9EB8-5812-C1D0-B36A53CE0EBD}"/>
          </ac:spMkLst>
        </pc:spChg>
        <pc:spChg chg="add mod">
          <ac:chgData name="Michael Kuniega" userId="999f7fd1-0dc3-4cba-81fd-6a42a8d75a98" providerId="ADAL" clId="{EA380C2B-C763-4D80-B179-FEE8B72A0387}" dt="2024-08-18T02:35:11.899" v="2747" actId="20577"/>
          <ac:spMkLst>
            <pc:docMk/>
            <pc:sldMk cId="2206642851" sldId="355"/>
            <ac:spMk id="10" creationId="{90870FCC-E633-F556-D500-0C9EC8BB7747}"/>
          </ac:spMkLst>
        </pc:spChg>
        <pc:spChg chg="add mod">
          <ac:chgData name="Michael Kuniega" userId="999f7fd1-0dc3-4cba-81fd-6a42a8d75a98" providerId="ADAL" clId="{EA380C2B-C763-4D80-B179-FEE8B72A0387}" dt="2024-08-18T02:35:15.472" v="2749" actId="20577"/>
          <ac:spMkLst>
            <pc:docMk/>
            <pc:sldMk cId="2206642851" sldId="355"/>
            <ac:spMk id="13" creationId="{6BC22FBC-B7CE-E531-B6BF-427B4CF551A9}"/>
          </ac:spMkLst>
        </pc:spChg>
        <pc:spChg chg="add del mod">
          <ac:chgData name="Michael Kuniega" userId="999f7fd1-0dc3-4cba-81fd-6a42a8d75a98" providerId="ADAL" clId="{EA380C2B-C763-4D80-B179-FEE8B72A0387}" dt="2024-08-18T02:30:09.375" v="2670" actId="1076"/>
          <ac:spMkLst>
            <pc:docMk/>
            <pc:sldMk cId="2206642851" sldId="355"/>
            <ac:spMk id="30" creationId="{2E8D6BA5-2B04-AFCF-5975-94193D18F9F8}"/>
          </ac:spMkLst>
        </pc:spChg>
        <pc:spChg chg="add del mod">
          <ac:chgData name="Michael Kuniega" userId="999f7fd1-0dc3-4cba-81fd-6a42a8d75a98" providerId="ADAL" clId="{EA380C2B-C763-4D80-B179-FEE8B72A0387}" dt="2024-08-18T02:30:15.144" v="2671" actId="1076"/>
          <ac:spMkLst>
            <pc:docMk/>
            <pc:sldMk cId="2206642851" sldId="355"/>
            <ac:spMk id="31" creationId="{7DEC9AF5-7E99-6ABA-A0B9-E67AB983AA33}"/>
          </ac:spMkLst>
        </pc:spChg>
        <pc:spChg chg="add del mod">
          <ac:chgData name="Michael Kuniega" userId="999f7fd1-0dc3-4cba-81fd-6a42a8d75a98" providerId="ADAL" clId="{EA380C2B-C763-4D80-B179-FEE8B72A0387}" dt="2024-08-18T02:30:20.197" v="2672" actId="1076"/>
          <ac:spMkLst>
            <pc:docMk/>
            <pc:sldMk cId="2206642851" sldId="355"/>
            <ac:spMk id="32" creationId="{D2D34B56-E9B5-CD95-F2BB-6B743DFF192A}"/>
          </ac:spMkLst>
        </pc:spChg>
        <pc:spChg chg="add del mod">
          <ac:chgData name="Michael Kuniega" userId="999f7fd1-0dc3-4cba-81fd-6a42a8d75a98" providerId="ADAL" clId="{EA380C2B-C763-4D80-B179-FEE8B72A0387}" dt="2024-08-18T02:31:18.102" v="2680" actId="1076"/>
          <ac:spMkLst>
            <pc:docMk/>
            <pc:sldMk cId="2206642851" sldId="355"/>
            <ac:spMk id="33" creationId="{5A1F4F64-88E2-CD44-3F01-32EBD22F09C8}"/>
          </ac:spMkLst>
        </pc:spChg>
        <pc:spChg chg="add del mod">
          <ac:chgData name="Michael Kuniega" userId="999f7fd1-0dc3-4cba-81fd-6a42a8d75a98" providerId="ADAL" clId="{EA380C2B-C763-4D80-B179-FEE8B72A0387}" dt="2024-08-18T02:30:56.184" v="2677" actId="478"/>
          <ac:spMkLst>
            <pc:docMk/>
            <pc:sldMk cId="2206642851" sldId="355"/>
            <ac:spMk id="34" creationId="{2B6E437E-5683-AFDA-96F1-87750D2FA487}"/>
          </ac:spMkLst>
        </pc:spChg>
        <pc:spChg chg="add del mod">
          <ac:chgData name="Michael Kuniega" userId="999f7fd1-0dc3-4cba-81fd-6a42a8d75a98" providerId="ADAL" clId="{EA380C2B-C763-4D80-B179-FEE8B72A0387}" dt="2024-08-18T02:31:06.800" v="2678" actId="1076"/>
          <ac:spMkLst>
            <pc:docMk/>
            <pc:sldMk cId="2206642851" sldId="355"/>
            <ac:spMk id="35" creationId="{156FA0E3-667D-460A-4FD9-707B8CB0B9E1}"/>
          </ac:spMkLst>
        </pc:spChg>
        <pc:spChg chg="add del mod">
          <ac:chgData name="Michael Kuniega" userId="999f7fd1-0dc3-4cba-81fd-6a42a8d75a98" providerId="ADAL" clId="{EA380C2B-C763-4D80-B179-FEE8B72A0387}" dt="2024-08-18T02:31:49.679" v="2686" actId="1035"/>
          <ac:spMkLst>
            <pc:docMk/>
            <pc:sldMk cId="2206642851" sldId="355"/>
            <ac:spMk id="36" creationId="{3640AE1C-318D-CD3C-7239-E67CF245BC77}"/>
          </ac:spMkLst>
        </pc:spChg>
        <pc:spChg chg="add del mod">
          <ac:chgData name="Michael Kuniega" userId="999f7fd1-0dc3-4cba-81fd-6a42a8d75a98" providerId="ADAL" clId="{EA380C2B-C763-4D80-B179-FEE8B72A0387}" dt="2024-08-18T02:31:37.252" v="2682" actId="1076"/>
          <ac:spMkLst>
            <pc:docMk/>
            <pc:sldMk cId="2206642851" sldId="355"/>
            <ac:spMk id="37" creationId="{13F35BC1-0195-EC0F-9454-3A60181C30EF}"/>
          </ac:spMkLst>
        </pc:spChg>
        <pc:spChg chg="add del mod">
          <ac:chgData name="Michael Kuniega" userId="999f7fd1-0dc3-4cba-81fd-6a42a8d75a98" providerId="ADAL" clId="{EA380C2B-C763-4D80-B179-FEE8B72A0387}" dt="2024-08-18T02:31:12.041" v="2679" actId="1076"/>
          <ac:spMkLst>
            <pc:docMk/>
            <pc:sldMk cId="2206642851" sldId="355"/>
            <ac:spMk id="38" creationId="{B3F0711B-73E7-9DB7-EA49-FF764EEE818A}"/>
          </ac:spMkLst>
        </pc:spChg>
        <pc:spChg chg="add del mod">
          <ac:chgData name="Michael Kuniega" userId="999f7fd1-0dc3-4cba-81fd-6a42a8d75a98" providerId="ADAL" clId="{EA380C2B-C763-4D80-B179-FEE8B72A0387}" dt="2024-08-18T02:31:53.464" v="2687" actId="478"/>
          <ac:spMkLst>
            <pc:docMk/>
            <pc:sldMk cId="2206642851" sldId="355"/>
            <ac:spMk id="39" creationId="{DA438872-E4DB-C06C-96FD-70CD5C2F861E}"/>
          </ac:spMkLst>
        </pc:spChg>
        <pc:spChg chg="add del mod">
          <ac:chgData name="Michael Kuniega" userId="999f7fd1-0dc3-4cba-81fd-6a42a8d75a98" providerId="ADAL" clId="{EA380C2B-C763-4D80-B179-FEE8B72A0387}" dt="2024-08-18T02:34:02.885" v="2726" actId="14100"/>
          <ac:spMkLst>
            <pc:docMk/>
            <pc:sldMk cId="2206642851" sldId="355"/>
            <ac:spMk id="41" creationId="{1F0D25AC-E09D-3B44-E39E-C577C4080E8E}"/>
          </ac:spMkLst>
        </pc:spChg>
        <pc:spChg chg="add del mod">
          <ac:chgData name="Michael Kuniega" userId="999f7fd1-0dc3-4cba-81fd-6a42a8d75a98" providerId="ADAL" clId="{EA380C2B-C763-4D80-B179-FEE8B72A0387}" dt="2024-08-18T02:32:25.705" v="2693" actId="478"/>
          <ac:spMkLst>
            <pc:docMk/>
            <pc:sldMk cId="2206642851" sldId="355"/>
            <ac:spMk id="42" creationId="{17FB823C-5316-54AE-7535-10BF1F603181}"/>
          </ac:spMkLst>
        </pc:spChg>
        <pc:inkChg chg="add del">
          <ac:chgData name="Michael Kuniega" userId="999f7fd1-0dc3-4cba-81fd-6a42a8d75a98" providerId="ADAL" clId="{EA380C2B-C763-4D80-B179-FEE8B72A0387}" dt="2024-08-18T02:27:29.799" v="2558" actId="478"/>
          <ac:inkMkLst>
            <pc:docMk/>
            <pc:sldMk cId="2206642851" sldId="355"/>
            <ac:inkMk id="11" creationId="{6653D1AF-9D28-9216-158D-D5F7717B84C7}"/>
          </ac:inkMkLst>
        </pc:inkChg>
        <pc:inkChg chg="add del">
          <ac:chgData name="Michael Kuniega" userId="999f7fd1-0dc3-4cba-81fd-6a42a8d75a98" providerId="ADAL" clId="{EA380C2B-C763-4D80-B179-FEE8B72A0387}" dt="2024-08-18T02:27:29.799" v="2558" actId="478"/>
          <ac:inkMkLst>
            <pc:docMk/>
            <pc:sldMk cId="2206642851" sldId="355"/>
            <ac:inkMk id="12" creationId="{C18B8082-2C5F-63B4-E514-020359AF7DE8}"/>
          </ac:inkMkLst>
        </pc:inkChg>
        <pc:cxnChg chg="add del">
          <ac:chgData name="Michael Kuniega" userId="999f7fd1-0dc3-4cba-81fd-6a42a8d75a98" providerId="ADAL" clId="{EA380C2B-C763-4D80-B179-FEE8B72A0387}" dt="2024-08-18T02:27:29.799" v="2558" actId="478"/>
          <ac:cxnSpMkLst>
            <pc:docMk/>
            <pc:sldMk cId="2206642851" sldId="355"/>
            <ac:cxnSpMk id="44" creationId="{20E4BB01-8C66-8ACF-7513-962B4C4C21D2}"/>
          </ac:cxnSpMkLst>
        </pc:cxnChg>
        <pc:cxnChg chg="add del">
          <ac:chgData name="Michael Kuniega" userId="999f7fd1-0dc3-4cba-81fd-6a42a8d75a98" providerId="ADAL" clId="{EA380C2B-C763-4D80-B179-FEE8B72A0387}" dt="2024-08-18T02:27:29.799" v="2558" actId="478"/>
          <ac:cxnSpMkLst>
            <pc:docMk/>
            <pc:sldMk cId="2206642851" sldId="355"/>
            <ac:cxnSpMk id="45" creationId="{EBC648D3-09AA-F26D-5ADA-5B68938F4603}"/>
          </ac:cxnSpMkLst>
        </pc:cxnChg>
        <pc:cxnChg chg="add del">
          <ac:chgData name="Michael Kuniega" userId="999f7fd1-0dc3-4cba-81fd-6a42a8d75a98" providerId="ADAL" clId="{EA380C2B-C763-4D80-B179-FEE8B72A0387}" dt="2024-08-18T02:27:29.799" v="2558" actId="478"/>
          <ac:cxnSpMkLst>
            <pc:docMk/>
            <pc:sldMk cId="2206642851" sldId="355"/>
            <ac:cxnSpMk id="47" creationId="{7FC94B11-2357-8DB8-E1E0-7C440BD92F3E}"/>
          </ac:cxnSpMkLst>
        </pc:cxnChg>
        <pc:cxnChg chg="add del">
          <ac:chgData name="Michael Kuniega" userId="999f7fd1-0dc3-4cba-81fd-6a42a8d75a98" providerId="ADAL" clId="{EA380C2B-C763-4D80-B179-FEE8B72A0387}" dt="2024-08-18T02:27:29.799" v="2558" actId="478"/>
          <ac:cxnSpMkLst>
            <pc:docMk/>
            <pc:sldMk cId="2206642851" sldId="355"/>
            <ac:cxnSpMk id="48" creationId="{268CE86B-8038-0269-BA77-C8BE12CB72AD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3:58.06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13 3225,'6'-13'23177,"6"15"-23308,-7 1 213,-1-1 0,1 1 0,-1 0 0,1 0 0,4 4 0,6 6 566,-2-3-396,-1 1 0,-1 0 0,0 0 1,-1 2-1,0-1 0,11 19 0,3 4-154,-11-14-16,0 0 0,-2 1 0,-1 0 0,0 1 0,10 40 0,-10-30-13,28 60 0,34 68 121,-32-86-147,-28-56-31,-1 2 0,0-1-1,-2 1 1,0 1 0,8 33 0,-5 21 12,5 123 0,-18-128-9,-1-48-15,2 0 0,3 37-1,1-27 1,0 52 0,0-21 0,-4-63-8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10:02.69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115 1 2537,'-25'29'15424,"16"-18"-15155,0 0-1,-14 11 1,20-18-112,1 0 1,0 0 0,0 0 0,0 1-1,0-1 1,1 1 0,0-1-1,0 1 1,0-1 0,0 6 0,-3 9 290,-5 17-256,3-1-1,0 1 1,3 1 0,1-1 0,1 0 0,2 1-1,2-1 1,1 0 0,2 0 0,12 41 0,-4-39 121,1 0 0,24 40 0,-23-45-8,-8-14-226,-1-1 0,-1 1 0,3 22 0,0-8 1,-9-31-74,4 16 70,1 0 0,0-1 1,2 1-1,0-1 0,0-1 1,21 32-1,-22-38 47,0 1-1,-1 0 1,0 0-1,0 1 1,-1-1 0,3 20-1,-3-16-28,0 1-1,12 25 1,-16-42-57,0 0-155,-1 0 0,1-1 0,0 1 0,-1 0 0,1 0 1,-1 0-1,0 0 0,1 0 0,-1 0 0,0 0 0,1 0 1,-1 0-1,0 1 0,0-1 0,0 0 0,0 0 0,-1 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10:03.89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0 2345,'19'10'15351,"-16"-4"-16446,4 7 1515,1 0 0,0-1 1,1 0-1,18 19 0,-16-19-358,-1 0 0,0 1 0,-1 0 0,8 14 0,-8-14 71,-6-15-104,-2-7-92,-1 8-16,0 1 1,0-1 0,0 1 0,0-1-1,0 1 1,0-1 0,0 1 0,0 0-1,0-1 1,0 1 0,-1-1-1,1 1 1,0-1 0,0 1 0,-1 0-1,1-1 1,0 1 0,-3-3-627,2 3 627,1 0 0,-1 0-1,1 0 1,-1-1 0,1 1-1,0 0 1,-1 0 0,1 0 0,-1 0-1,1 0 1,-1 0 0,1 0 0,-1 0-1,1 0 1,-1 0 0,-7 2-1200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10:06.155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97 7170,'13'-17'5370,"-9"14"-4833,112-53 5211,-109 53-5570,-1 0 1,1 0-1,0 1 0,0 0 0,0 0 0,0 0 0,0 1 0,10-1 0,7 2 672,29 3 1,3-1-424,-33 0-349,0 1 1,0 1 0,0 1-1,-1 0 1,37 16 0,-43-14-35,-1 0 0,23 15 0,-6-2 8,-29-19-49,-1 1 0,1-1 0,-1 0 0,1 1-1,0-1 1,0 0 0,0 0 0,0-1 0,0 1 0,0-1 0,0 1 0,0-1 0,-1 0 0,1 0 0,0-1 0,0 1 0,0 0 0,0-1 0,0 0 0,0 0 0,5-2 0,-7 3 0,-1 0 0,0 0-1,1 0 1,-1 0 0,1 0 0,-1 0-1,0 0 1,1 1 0,-1-1 0,0 0-1,1 0 1,-1 0 0,0 0 0,1 1-1,-1-1 1,0 0 0,1 0 0,-1 0-1,0 1 1,1-1 0,-1 0 0,0 1 0,0-1-1,1 0 1,-1 1 0,0-1 0,0 0-1,0 1 1,0-1 0,1 0 0,-1 1-1,0-1 1,0 0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10:07.212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0 190 6505,'8'-11'9158,"-9"10"-9026,15 0 454,-9-1-402,-1 0 0,1 0 1,-1-1-1,0 0 0,0 0 0,0 0 1,-1 0-1,1 0 0,3-5 0,18-14 570,7 2-105,1 2 0,2 1 0,-1 2 0,56-17 0,-69 25-577,-10 4-45,2 0 0,-1 0 0,0 1 0,1 1 0,19 0 0,64 7 50,-47-2-13,-40-4-52,1 1 1,-1 0 0,0 0-1,1 1 1,-1 0 0,0 1-1,0 0 1,-1 0 0,1 1-1,-1 0 1,1 1-1,-1 0 1,0 0 0,-1 0-1,0 1 1,14 13 0,-14-12 8,0-1 0,0 0 1,0-1-1,1 1 1,0-2-1,1 1 1,9 4-1,22 11 262,-30-13-218,0 0-48,1-1-1,0 0 1,0 0 0,15 5-1,-21-13-210,-8-5-700,-8-6-1592,-1 5 1114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10:08.616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0 190 6969,'11'-19'9029,"-4"12"-8640,0 1 0,1 1 0,0-1 0,0 1 0,0 0 0,17-6 0,58-17 683,-51 19-433,17-6 59,85-31 706,-119 40-1327,0 1-1,0 1 1,0 0-1,1 1 1,-1 0-1,22 0 1,96 6 115,-39 1-161,-34-1 15,66 11-1,-72-7 35,-35-3 86,-2 1 1,1 0-1,0 1 1,20 10-1,13 5-58,-27-13-71,-9-3-11,1 1 0,-1 0 1,0 1-1,16 10 0,-28-15-19,2 2 2,0-1 0,0 1-1,1-1 1,-1 0 0,1 0 0,0-1 0,0 0-1,0 0 1,0 0 0,6 0 0,-3 18 73,-4-13-142,-4-18-401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8T01:27:01.685"/>
    </inkml:context>
    <inkml:brush xml:id="br0">
      <inkml:brushProperty name="width" value="0.21167" units="cm"/>
      <inkml:brushProperty name="height" value="0.21167" units="cm"/>
      <inkml:brushProperty name="ignorePressure" value="1"/>
    </inkml:brush>
  </inkml:definitions>
  <inkml:trace contextRef="#ctx0" brushRef="#br0">5853 5274,'19'0,"-38"0,19 0,0 0,0 0,0 0,0 0,0 0,0 0,0 0,0 0,0 0,0 0,0 0,0 0,0 0,0 0,0 0,0 0,0 0,0 0,0 0,0 0,0 0,0 0,0 0,0 0,0 0,0 0,0 0,0 0,0 0,0 0,0 0,0 0,0 0,0 0,0 0,0 0,0 0,0 0,0 0,0 0,0 0,0 0,0 0,0 0,0 0,0 0,0 0,0 0,0 0,0 0,0 0,0 0,-19 0,19 0,0 0,-19 0,19 0,-19 0,19 0,-19 0,0 0,19 0,-19 0,0 0,0 0,0 0,19 0,-19 0,0 0,0 0,-19 0,19 0,0 0,-19 0,19 0,0 0,0 0,-19 0,19 0,0 0,0 0,0 0,-19 0,19 0,0 0,19 0,-19 0,0 0,0 0,0 0,19 0,-19 0,0 0,0 0,19 0,-19 0,0 0,19 0,0 0,0 0,-19 0,19 0,0 0,-19 0,19 0,-19 0,19 0,-19 0,19 0,-19 0,0 0,19 0,-19 0,0 0,19 0,-19 0,0 0,0 0,0 0,19 0,-19 0,0 0,-19 0,19 0,0 0,-19 0,19 0,0 0,-19 0,19 0,0 0,-19 0,19 0,-19 0,19 0,-19 0,19 0,0 0,-19 0,19 0,0 0,0 0,0 0,0 0,0 0,0 0,0 0,0 0,0 0,-19 0,19 0,-19 0,0 0,0 0,0 0,0 0,0 0,0 0,0 0,0 0,0 0,0 0,0 0,19 0,-19 0,0 0,19 0,0 0,1 0,-1 0,0 0,0 0,0 0,0 0,0 0,19 0,-19 0,-19 0,19 0,0 0,0 0,0 0,-19 0,0 0,0 0,0 0,19 0,-19 0,0 0,0 0,0 0,0 0,0 0,19 0,-19 0,19 0,-19 0,19 0,0 0,0 0,0 0,0 0,0 0,0 0,0 0,0 0,0 0,0 0,-19 0,19 0,0 0,0 0,0 0,-19 0,0 0,19 0,-19 0,0 0,19 0,-19 0,0 0,0 0,0 0,19 0,-19 0,19 0,-19 0,19 0,0 0,0 0,0 0,0 0,0 0,0 0,-19 0,19 0,0 0,0 0,-19 0,19 0,0 0,-19 0,0 0,19 0,-19 0,0 0,19 0,-19 0,0 0,19 0,-19 0,19 0,0 0,-19 0,19 0,0 0,0 0,-19 0,19 0,0 0,0 0,0 0,0 0,19 0,-19 0,0 0,19 0,-19 0,0 0,0 0,0 0,-19 0,19 0,0 0,0 0,-19 0,19 0,-19 0,19 0,-19 0,19 0,-19 0,19 0,0 0,-19 0,19 0,0 0,0 0,-19 0,19 0,0 0,19 0,-19 0,0 0,0 0,0 0,19 0,-19 0,19 0,-19 0,0 0,19 0,0 0,-19 0,0 0,19 0,0 0,-19 0,19 0,0 0,0 0,0 0,0 0,0 0,-19 0,19 0,0 0,0 0,-19 0,0 0,19 0,0 0,0 0,-19 0,19 0,0 0,-19 0,19 0,0 0,0 0,0 0,0 0,-19 0,19 0,0 0,0 0,-19 0,19 0,0 0,-19 0,19 0,0 0,0 0,0 0,-19 0,19 0,0 0,-19 0,19 0,0 0,0 0,0 0,0 0,0 0,0 0,0 0,0 0,0 0,-19 0,19 0,0 0,0 0,0 0,0 0,0 0,0 0,0 0,0 0,0 0,0 0,0 0,0 0,0 0,0 0,0 0,0 0,0 0,0 0,0 0,0 0,0 0,0 0,0 0,0 0,0 0,0 0</inkml:trace>
  <inkml:trace contextRef="#ctx0" brushRef="#br0" timeOffset="1">0 5237,'0'0,"0"0,0 0,0 0,0 0,0 0,0 0,0 14,0-14,0 0,0 15,0-15,0 0,0 0,0 0,0 0,0-15,0 15,0 0,0 0,0 0,0 0,0 0,0 0,0 0,0 0,0 0,0-14,0 14,0-14,0 14,0-14,0-1,0 15,0-14,0 0,0 0,0-1,0 15,0-14,0 14,0-14,0-1,0 15,0-14,0 0,0 0,0-15,0 15,0 0,0-1,0-13,0 13,0 1,0 0,0-15,0 15,0 0,0 0,0-15,0 1,0 13,0-13,0-1,0 15,0-15,0 15,0 0,0 0,0-15,0 29,0-14,0-1,0 1,0 0,0 0,0-1,0 1,0 0,0 0,0-1,0-13,0 14,0-1,0 1,0 0,0-15,0 15,0 0,0-15,0 15,0 0,0-15,0 0,0 1,0-1,0 15,0-14,0 13,0-13,0-1,0 15,0 0,0-1,0 1,0 0,0-15,0 15,0 0,0 0,0-1,0 1,0-15,0 15,0-14,0 13,0 1,0 0,0 0,0-15,0 15,0-15,0 15,0-15,0 1,0-1,0 15,0-14,0-1,0 15,0-15,0 1,0 13,0-13,0 14,0-1,0 1,0 0,0-1,0 1,0-14,0 13,0-13,0 14,0-15,0 15,0-15,0 15,0 0,0-15,0 15,0-15,0 1,0-1,0 1,0-1,0 1,0-1,0 1,0-1,0 0,0 15,0-14,0-1,0 1,0 13,0-27,0 13,0 0,0 1,0-1,0 1,0-1,0 1,0-1,0-14,0 15,0-15,0 15,0-1,0 0,0 1,0-1,0 1,0-1,0 1,0-1,0 1,0-1,0 1,0-1,0 1,0-15,0 14,0 1,0-15,0 14,0 1,0-1,0 1,0-1,0 1,0 13,0-13,0 13,0-13,0 14,0-15,0 1,0-1,0 1,0-1,0 15,0-15,0 15,0 0,0-1,0 15,0-28,0 14,0-1,0-13,0 13,0-13,0 14,0-15,0 1,0-1,0 15,0-15,0 1,0 13,0 1,0-14,0 13,0 1,0-14,0 13,0-13,0 13,0 1,0 0,0 0,0-1,0 1,0 14,0-14,0 14,0 0,0 0,0 0,0 0,0 0,0-14,0-1,0 15,0-14,0 14,0 0,0 0,0 0,0 0,0 0,0 0,0 0,0 0,0 0,0 0,0 0,0 14,0-14,0 0,0 15,0-1,0 0,0 15,0-15,0 14,0 1,0 0,0-1,0 1,0-1,0 1,0-1,0 15,0 0,0 0,0-15,0 1,0-1,0 1,0 14,0-15,0 15,0 0,0 0,0-15,0 15,0 14,0-14,0 14,0-14,0 0,0-1,0 1,0 0,0 14,0-14,0 0,0 14,0-14,0 14,0 0,0 0,0-14,0-1,0 15,0-14,0 14,0 0,0-14,0-14,0 28,0-14,0 14,0 0,0 0,0-14,0 0,0-1,0 1,0 14,0-14,0-14,0 13,0-13,0 14,0 14,0-14,0-1,0 1,0 0,0 0,0-15,0 1,0 14,0 0,0-1,0-13,0 14,0-15,0-13,0 13,0 15,0-15,0 15,0 0,0-14,0-1,0 15,0-29,0 15,0-15,0 15,0-15,0 0,0 15,0-1,0 1,0-15,0 15,0-15,0 0,0 0,0 15,0-15,0 0,0 1,0-15,0 14,0 0,0 0,0 1,0 13,0-13,0 13,0 1,0-15,0 14,0-13,0-1,0 0,0 1,0-1,0 0,0 0,0 1,0-15,0 14,0-14,0 14,0 0,0-14,0 15,0-15,0 0,0 0,0 14,0 0,0-14,0 14,0 1,0-1,0 0,0-14,0 15,0-1,0-14,0 14,0-14,0 14,0-14,0 15,0-15,0 14,0-14,0 14,0-14,0 14,0-14,0 0,0 0,0 15,0-15,0 0,0 0,0 0,0 0,0 14,0-14,0 0,0 0,0 0,0 0,0 0,0 0,0 0,0 0,0 0,0 0,0 0,0 14,0-14,0 0,0 0,0 0,0 0,0 0,0 0,0 0,0 0,0 0,0 0,0 15,0-15,0 0,0 0,0 0,0 0,0 0,0 0,0 0,0 0,0 14,0-14,0 0,0 0,0 0,0 0,0 0,0 0,0 0,0 0,0 0,0 14,0-14,0 0,0 0,0 14,0-14,0 0,0 0,0 0,0 0,0 0,0 0,0 0,0 0,0 0,0 0,0 0,0 0,0 0,0 15,0-15,0 0,0 0,0 0,0 0,0 0,0 0,0 0,0 0,0 0,0 0,0 0,0 0,0 0,0 0,0 14,0-14,0 0,0 0,0 0,0 0,0 0,0 0,0 0,0-14,0-29</inkml:trace>
  <inkml:trace contextRef="#ctx0" brushRef="#br0" timeOffset="2">0 200,'0'0,"0"0,0-14,0 14,0-14,0 14,0-15,0 15,0-14,0 14,0-14,0 14,0 0,0 0,0-15,0 15,0 0,0 0,0 0,0 15,0-15,0 14,0 0,0 1,0 13,0 1,0-1,0 1,0-1,0 15,0 0,0 0,0-15,0 1,0 0,0-1,0-14,0 1,0-1,0 0,0-14,0 15,0-15,0 0,0 0,0 0,0 0,0 0,0 0,0-15,0 1,0 14,0-14,0-15,0 15,0-15,0 1,0-1,0-14,0 0,0 1,0-1,0 0,0 0,0 0,0 15,0-1,0 15,0 0,0-1,0 1,0 0,0-1,0 1,0 14,0 0,0 0,0 0,0 14,0-14,0 15,0-15,0 28,0 1,0-15,0 15,0 14,0-1,0-13,0 14,0-15,0 1,0-1,0 1,0-15,0 15,0-29,0 14,0-14,0 14,0-14,0 0,0-14,0 14,0-14,0 0,0-15,0 0,0 1,0 14,0-15,0 1,0 13,0-13,0-15,0 14,0 1,0-1,0 15,0 0,0-1,0 1,0 14,0-14,0 14,0 0,0 0,0 0,0 0,0 0,0 0,0 0,0 0,0 0,0 0,0 14,0 0,0-14,0 15,0-1</inkml:trace>
  <inkml:trace contextRef="#ctx0" brushRef="#br0" timeOffset="3">3440 18,'0'0,"0"0,0 0,0 0,0 0,0 0,0 0,0 0,0 0,0 0,0 0,0 0,-19 0,19 0,0 0,0 0,0 0,0 0,0 0,0 0,0 0,0 0,0 0,0 0,0 0,-19 0,19 0,0 0,-19 0,19 0,-19 0,19 0,-19 0,19 0,-19 0,0 0,19 0,-19 0,19 0,-19 0,0 0,19 0,-19 0,-19 0,19 0,-19 0,19 0,-19 0,19 0,-19 0,19 0,0 0,-19 0,19 0,0 0,-19 0,19 0,-19 0,19 0,0 0,-19 0,38 0,-19 0,0 0,0 0,19 0,-19 0,0 0,19 0,-19 0,0 0,0 0,0 0,0 0,19 0,-19 0,0 0,0 0,0 0,0 0,0 0,-19 0,0 0,0 0,0 0,19 0,-19 0,0 0,0 0,0 0,0 0,19 0,-19 0,0 0,19 0,0 0,0 0,0 0,0 0,19 0,-19 0,0 0,0 0,0 0,0 0,0 0,0 0,0 0,0 0,0 0,-19 0,19 0,-19 0,19 0,0 0,0 0,-19 0,19 0,-19 0,19 0,0 0,0 0,-19 0,19 0,0 0,0 0,-19 0,19 0,0 0,-19 0,19 0,0 0,0 0,0 0,19 0,-19 0,0 0,19 0,-19 0,19 0,-19 0,19 0,-19 0,19 0,-19 0,0 0,19 0,-19 0,0 0,19 0,-19 0,19 0,-19 0,0 0,19 0,-19 0,0 0,19 0,-19 0,19 0,-19 0,0 0,19 0,-19 0,0 0,0 0,0 0,0 0,0 0,0 0,0 0,0 0,0 0,0 0,0 0,0 0,19 0,-19 0,0 0,19 0,-19 0,0 0,19 0,-19 0,19 0,-19 0,0 0,19 0,-19 0,0 0,19 0,0 0,-19 0,19 0,-19 0,0 0,19 0,0 0,-19 0,19 0,0 0,-19 0,19 0,0 0,0 0,0 0,0 0,0 0,0 0,-19 0,19 0,0 0,0 0,-19 0,19 0,0 0,-19 0,19 0,0 0,-19 0,19 0,0 0,-19 0,19 0,0 0,0 0,0 0,-19 0,19 0,0 0,0 0,0 0,-19 0,19 0,0 0,0 0,-19 0,19 0,0 0,0 0,0 0,0 0,-19 0,19 0,0 0,0 0,0 0,0 0,0 0,0 0,0 0,0 0,0 0,0 0,0 0,0 0,-19 0,19 0,0 0,0 0,0 0,0 0,0 0,0 0,0 0,0 0,0 0,0 0,0 0,0 0,0 0,0 0,0 0,0 0,0 0,0 0,0 0,0 0,0 0,0 0,0 0,0 0,0 0,0 0,0 0,0 0,-19 0,19 0</inkml:trace>
  <inkml:trace contextRef="#ctx0" brushRef="#br0" timeOffset="4">5952 3767,'0'0,"0"0,0 0,0 0,0 0,0 0,0 0,0 0,-4-6,4 6,0 0,-7-11,7 11,-12-17,12 17,0 0,-7-12,7 12,-8-11,8 11,-11-17,11 17,-7-12,-1 1,-3-7,4 7,-1-1,-3-5,-4-6,8 12,-4-7,3 7,1-1,-1 1,-11-18,19 29,-7-11,-12-18,12 17,-1 1,-10-18,10 18,-7-12,-3-6,7 12,3 5,-11-16,12 16,-12-17,12 18,-4-6,3 5,1 1,-12-18,8 12,11 17,-22-35,22 35,-11-17,-1 0,1 0,8 11,-5-5,-3-6,-8-12,8 12,0 0,0 0,0-1,-4-5,4 6,0 0,-8-12,12 18,-5-6,1 0,-7-12,10 17,-10-16,10 16,-3-5,-8-12,12 18,-4-6,-4-6,4 5,-8-10,8 11,3 5,-3-5,0 0,-4-6,8 11,-8-11,4 6,-4-6,7 11,-3-5,-4-6,8 12,-5-7,5 7,-1-1,-3-5,-4-6,8 12,-8-12,4 5,-4-5,0 0,4 6,-4-6,4 6,3 5,-3-5,3 6,-3-6,4 5,-4-5,3 5,-7-11,4 6,0 0,3 6,-3-7,4 7,-4-6,3 5,-3-5,-4-6,4 6,0 0,-8-12,8 12,-7-12,6 12,-6-12,7 12,-8-12,12 18,-12-18,8 12,-8-12,12 18,-4-6,-8-12,8 12,-4-6,4 6,-8-12,0 0,1 1,7 10,3 7,-10-18,6 12,1 0,4 5,-4-5,-8-11,12 16,-12-17,11 18,-10-18,3 6,0 0,4 6,-4-6,0 0,-4-6,4 6,8 12,-12-18,12 17,-8-11,7 12,1-1,-12-16,12 16,-1 0,-3-5,4 6,-1-1,-3-5,3 6,1-1,-4-5,11 17,-8-12,1 1,3 5,-3-5,-1-1,-3-5,11 17,-7-12,-5-5,5 6,-1-1,-3-5,4 6,-1-1,5 6,-12-17,11 18,-3-7,-1 1,1-1,-4-5,3 5,8 12,-11-17,11 17,-8-11,1-1,-4-5,3 6,1-1,7 12,-8-11,8 11,-7-12,3 6,-3-5,7 11,0 0,-11-17,11 17,0 0,-12-17,12 17,0 0,0 0,-3-6,3 6,-8-12,8 12,-11-17,11 17,-7-11,3 5,-3-5,7 11,-12-18,12 18,0 0,-7-11,3 5,-3-5,7 11,0 0,-4-6,-3-5,7 11,-8-12,8 12,-3-6,3 6,-8-11,4 5,4 6,-7-11,7 11,0 0,0 0,0 0,0 0,0 0,-11-17,11 17,0 0,0 0,0 0,0 0,-11-18,11 18,0 0,0 0,-8-11,5 5,3 6,0 0,-12-17,12 17,0 0,0 0,0 0,0 0,-11-17,11 17,0 0,0 0,0 0,0 0,0 0,-3-6,3 6,0 0,0 0,0 0,0 0,0 0,0 0,0 0,0 0,0 0,0 0,0 0,0 0,0 0,0 0,0 0,0 0,0 0,0 0,0 0,0 0,0 0,0 0,0 0,0 0,0 0,0 0,0 0,0 0</inkml:trace>
  <inkml:trace contextRef="#ctx0" brushRef="#br0" timeOffset="5">3731 347,'-3'-6,"-5"-5,8 11,0 0,0 0,0 0,0 0,0 0,-11-17,11 17,0 0,0 0,-7-12,7 12,0 0,-12-17,12 17,-7-12,3 7,-3-7,3 7,4 5,-4-6,-3-5,7 11,-11-18,11 18,0 0,-4-5,-3-7,7 12,0 0,-12-17,12 17,0 0,-11-17,8 11,-5-5,8 11,-11-17,11 17,0 0,0 0,-8-12,8 12,0 0,-11-17,11 17,0 0,0 0,-7-12,7 12,0 0,0 0,0 0,0 0,0 0,0 0,-12-17,12 17,0 0,0 0,0 0,0 0,0 0,8 12</inkml:trace>
  <inkml:trace contextRef="#ctx0" brushRef="#br0" timeOffset="6">5917 3739,'0'0,"0"0,0 0,0 0,0 0,0 0,0 0,0 0,0 0,0 0,0 0,0 0,0 0,0 0,0 0,0 0,0 0,0 15,0-1,0 0,0 0,0 1,0 13,0 15,0-14,0-1,0 15,0-14,0-1,0 1,0-1,0 15,0-14,0-1,0 1,0-1,0 1,0-1,0 1,0-1,0-13,0 13,0-13,0 13,0 1,0-15,0 14,0-13,0-1,0 15,0-15,0 0,0 0,0 1,0-1,0 0,0 0,0 1,0-1,0-14,0 14,0 1,0-1,0-14,0 14,0-14,0 14,0-14,0 15,0-1,0-14,0 0,0 14,0 0,0-14,0 15,0-15,0 14,0 0,0-14,0 0,0 15,0-15,0 0,0 14,0-14,0 0,0 14,0-14,0 0,0 0,0 14,0-14,0 0,0 15,0-15,0 0,0 14,0-14,0 0,0 14,0-14,0 14,0-14,0 0,0 0,0 15,0-15,0 0,0 14,0-14,0 0,0 14,0-14,0 0,0 15,0-15,0 0,0 0,0 14,0-14,0 0,0 0,0 14,0-14,0 0,0 14,0-14,0 0,0 0,0 0,0 15,0-15,0 0,0 0,0 0,0 0,0 14,0-14,0 0,0 0,0 14,0-14,0 0,0 0,0 15,0-15,0 14,0-14,0 14,0-14,0 0,0 0,0 0,0 0,0 14,0-14,0 0,0 0,0 0,0 0,0 15,0-15,0 0,0 0,0 0,0 0,0 0,0-15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8-18T01:27:01.692"/>
    </inkml:context>
    <inkml:brush xml:id="br0">
      <inkml:brushProperty name="width" value="0.21167" units="cm"/>
      <inkml:brushProperty name="height" value="0.21167" units="cm"/>
      <inkml:brushProperty name="ignorePressure" value="1"/>
    </inkml:brush>
  </inkml:definitions>
  <inkml:trace contextRef="#ctx0" brushRef="#br0">149 5324,'-19'0,"38"0,-19 0,0 0,0 0,0 0,0 0,0 0,0 0,0 0,0 0,0 0,0 0,0 0,0 0,0 0,0 0,0 0,0 0,0 0,0 0,0 0,0 0,0 0,0 0,0 0,0 0,0 0,0 0,0 0,0 0,0 0,0 0,0 0,0 0,0 0,0 0,0 0,0 0,0 0,0 0,0 0,0 0,0 0,0 0,0 0,0 0,0 0,0 0,0 0,0 0,0 0,0 0,0 0,0 0,19 0,-19 0,0 0,19 0,-19 0,19 0,-19 0,19 0,0 0,-19 0,19 0,0 0,0 0,0 0,-19 0,19 0,0 0,0 0,19 0,-19 0,0 0,19 0,-19 0,0 0,0 0,19 0,-19 0,0 0,0 0,0 0,19 0,-19 0,0 0,-19 0,19 0,0 0,0 0,0 0,-19 0,19 0,0 0,0 0,-19 0,19 0,0 0,-19 0,0 0,0 0,19 0,-19 0,0 0,19 0,-19 0,19 0,-19 0,19 0,-19 0,19 0,0 0,-19 0,19 0,0 0,-19 0,19 0,0 0,0 0,0 0,-19 0,19 0,0 0,19 0,-19 0,0 0,19 0,-19 0,0 0,19 0,-19 0,0 0,19 0,-19 0,19 0,-19 0,19 0,-19 0,0 0,19 0,-19 0,0 0,0 0,0 0,0 0,0 0,0 0,0 0,0 0,0 0,19 0,-19 0,19 0,0 0,0 0,0 0,0 0,0 0,0 0,0 0,0 0,0 0,0 0,0 0,-19 0,19 0,0 0,-19 0,0 0,-1 0,1 0,0 0,0 0,0 0,0 0,0 0,-19 0,19 0,19 0,-19 0,0 0,0 0,0 0,19 0,0 0,0 0,0 0,-19 0,19 0,0 0,0 0,0 0,0 0,0 0,-19 0,19 0,-19 0,19 0,-19 0,0 0,0 0,0 0,0 0,0 0,0 0,0 0,0 0,0 0,0 0,19 0,-19 0,0 0,0 0,0 0,19 0,0 0,-19 0,19 0,0 0,-19 0,19 0,0 0,0 0,0 0,-19 0,19 0,-19 0,19 0,-19 0,0 0,0 0,0 0,0 0,0 0,0 0,19 0,-19 0,0 0,0 0,19 0,-19 0,0 0,19 0,0 0,-19 0,19 0,0 0,-19 0,19 0,0 0,-19 0,19 0,-19 0,0 0,19 0,-19 0,0 0,0 0,19 0,-19 0,0 0,0 0,0 0,0 0,-19 0,19 0,0 0,-19 0,19 0,0 0,0 0,0 0,19 0,-19 0,0 0,0 0,19 0,-19 0,19 0,-19 0,19 0,-19 0,19 0,-19 0,0 0,19 0,-19 0,0 0,0 0,19 0,-19 0,0 0,-19 0,19 0,0 0,0 0,0 0,-19 0,19 0,-19 0,19 0,0 0,-19 0,0 0,19 0,0 0,-19 0,0 0,19 0,-19 0,0 0,0 0,0 0,0 0,0 0,19 0,-19 0,0 0,0 0,19 0,0 0,-19 0,0 0,0 0,19 0,-19 0,0 0,19 0,-19 0,0 0,0 0,0 0,0 0,19 0,-19 0,0 0,0 0,19 0,-19 0,0 0,19 0,-19 0,0 0,0 0,0 0,19 0,-19 0,0 0,19 0,-19 0,0 0,0 0,0 0,0 0,0 0,0 0,0 0,0 0,0 0,19 0,-19 0,0 0,0 0,0 0,0 0,0 0,0 0,0 0,0 0,0 0,0 0,0 0,0 0,0 0,0 0,0 0,0 0,0 0,0 0,0 0,0 0,0 0,0 0,0 0,0 0,0 0,0 0</inkml:trace>
  <inkml:trace contextRef="#ctx0" brushRef="#br0" timeOffset="1">6002 5287,'0'0,"0"0,0 0,0 0,0 0,0 0,0 0,0 14,0-14,0 0,0 15,0-15,0 0,0 0,0 0,0 0,0-15,0 15,0 0,0 0,0 0,0 0,0 0,0 0,0 0,0 0,0 0,0-14,0 14,0-14,0 14,0-14,0-1,0 15,0-14,0 0,0 0,0-1,0 15,0-14,0 14,0-14,0-1,0 15,0-14,0 0,0 0,0-15,0 15,0 0,0-1,0-13,0 13,0 1,0 0,0-15,0 15,0 0,0 0,0-15,0 1,0 13,0-13,0-1,0 15,0-15,0 15,0 0,0 0,0-15,0 29,0-14,0-1,0 1,0 0,0 0,0-1,0 1,0 0,0 0,0-1,0-13,0 14,0-1,0 1,0 0,0-15,0 15,0 0,0-15,0 15,0 0,0-15,0 0,0 1,0-1,0 15,0-14,0 13,0-13,0-1,0 15,0 0,0-1,0 1,0 0,0-15,0 15,0 0,0 0,0-1,0 1,0-15,0 15,0-14,0 13,0 1,0 0,0 0,0-15,0 15,0-15,0 15,0-15,0 1,0-1,0 15,0-14,0-1,0 15,0-15,0 1,0 13,0-13,0 14,0-1,0 1,0 0,0-1,0 1,0-14,0 13,0-13,0 14,0-15,0 15,0-15,0 15,0 0,0-15,0 15,0-15,0 1,0-1,0 1,0-1,0 1,0-1,0 1,0-1,0 0,0 15,0-14,0-1,0 1,0 13,0-27,0 13,0 0,0 1,0-1,0 1,0-1,0 1,0-1,0-14,0 15,0-15,0 15,0-1,0 0,0 1,0-1,0 1,0-1,0 1,0-1,0 1,0-1,0 1,0-1,0 1,0-15,0 14,0 1,0-15,0 14,0 1,0-1,0 1,0-1,0 1,0 13,0-13,0 13,0-13,0 14,0-15,0 1,0-1,0 1,0-1,0 15,0-15,0 15,0 0,0-1,0 15,0-28,0 14,0-1,0-13,0 13,0-13,0 14,0-15,0 1,0-1,0 15,0-15,0 1,0 13,0 1,0-14,0 13,0 1,0-14,0 13,0-13,0 13,0 1,0 0,0 0,0-1,0 1,0 14,0-14,0 14,0 0,0 0,0 0,0 0,0 0,0-14,0-1,0 15,0-14,0 14,0 0,0 0,0 0,0 0,0 0,0 0,0 0,0 0,0 0,0 0,0 0,0 14,0-14,0 0,0 15,0-1,0 0,0 15,0-15,0 14,0 1,0 0,0-1,0 1,0-1,0 1,0-1,0 15,0 0,0 0,0-15,0 1,0-1,0 1,0 14,0-15,0 15,0 0,0 0,0-15,0 15,0 14,0-14,0 14,0-14,0 0,0-1,0 1,0 0,0 14,0-14,0 0,0 14,0-14,0 14,0 0,0 0,0-14,0-1,0 15,0-14,0 14,0 0,0-14,0-14,0 28,0-14,0 14,0 0,0 0,0-14,0 0,0-1,0 1,0 14,0-14,0-14,0 13,0-13,0 14,0 14,0-14,0-1,0 1,0 0,0 0,0-15,0 1,0 14,0 0,0-1,0-13,0 14,0-15,0-13,0 13,0 15,0-15,0 15,0 0,0-14,0-1,0 15,0-29,0 15,0-15,0 15,0-15,0 0,0 15,0-1,0 1,0-15,0 15,0-15,0 0,0 0,0 15,0-15,0 0,0 1,0-15,0 14,0 0,0 0,0 1,0 13,0-13,0 13,0 1,0-15,0 14,0-13,0-1,0 0,0 1,0-1,0 0,0 0,0 1,0-15,0 14,0-14,0 14,0 0,0-14,0 15,0-15,0 0,0 0,0 14,0 0,0-14,0 14,0 1,0-1,0 0,0-14,0 15,0-1,0-14,0 14,0-14,0 14,0-14,0 15,0-15,0 14,0-14,0 14,0-14,0 14,0-14,0 0,0 0,0 15,0-15,0 0,0 0,0 0,0 0,0 14,0-14,0 0,0 0,0 0,0 0,0 0,0 0,0 0,0 0,0 0,0 0,0 0,0 14,0-14,0 0,0 0,0 0,0 0,0 0,0 0,0 0,0 0,0 0,0 0,0 15,0-15,0 0,0 0,0 0,0 0,0 0,0 0,0 0,0 0,0 14,0-14,0 0,0 0,0 0,0 0,0 0,0 0,0 0,0 0,0 0,0 14,0-14,0 0,0 0,0 14,0-14,0 0,0 0,0 0,0 0,0 0,0 0,0 0,0 0,0 0,0 0,0 0,0 0,0 0,0 15,0-15,0 0,0 0,0 0,0 0,0 0,0 0,0 0,0 0,0 0,0 0,0 0,0 0,0 0,0 0,0 14,0-14,0 0,0 0,0 0,0 0,0 0,0 0,0 0,0-14,0-29</inkml:trace>
  <inkml:trace contextRef="#ctx0" brushRef="#br0" timeOffset="2">6002 250,'0'0,"0"0,0-14,0 14,0-14,0 14,0-15,0 15,0-14,0 14,0-14,0 14,0 0,0 0,0-15,0 15,0 0,0 0,0 0,0 15,0-15,0 14,0 0,0 1,0 13,0 1,0-1,0 1,0-1,0 15,0 0,0 0,0-15,0 1,0 0,0-1,0-14,0 1,0-1,0 0,0-14,0 15,0-15,0 0,0 0,0 0,0 0,0 0,0 0,0-15,0 1,0 14,0-14,0-15,0 15,0-15,0 1,0-1,0-14,0 0,0 1,0-1,0 0,0 0,0 0,0 15,0-1,0 15,0 0,0-1,0 1,0 0,0-1,0 1,0 14,0 0,0 0,0 0,0 14,0-14,0 15,0-15,0 28,0 1,0-15,0 15,0 14,0-1,0-13,0 14,0-15,0 1,0-1,0 1,0-15,0 15,0-29,0 14,0-14,0 14,0-14,0 0,0-14,0 14,0-14,0 0,0-15,0 0,0 1,0 14,0-15,0 1,0 13,0-13,0-15,0 14,0 1,0-1,0 15,0 0,0-1,0 1,0 14,0-14,0 14,0 0,0 0,0 0,0 0,0 0,0 0,0 0,0 0,0 0,0 0,0 14,0 0,0-14,0 15,0-1</inkml:trace>
  <inkml:trace contextRef="#ctx0" brushRef="#br0" timeOffset="3">2562 68,'0'0,"0"0,0 0,0 0,0 0,0 0,0 0,0 0,0 0,0 0,0 0,0 0,19 0,-19 0,0 0,0 0,0 0,0 0,0 0,0 0,0 0,0 0,0 0,0 0,0 0,19 0,-19 0,0 0,19 0,-19 0,19 0,-19 0,19 0,-19 0,19 0,0 0,-19 0,19 0,-19 0,19 0,0 0,-19 0,19 0,19 0,-19 0,19 0,-19 0,19 0,-19 0,19 0,-19 0,0 0,19 0,-19 0,0 0,19 0,-19 0,19 0,-19 0,0 0,19 0,-38 0,19 0,0 0,0 0,-19 0,19 0,0 0,-19 0,19 0,0 0,0 0,0 0,0 0,-19 0,19 0,0 0,0 0,0 0,0 0,0 0,19 0,0 0,0 0,0 0,-19 0,19 0,0 0,0 0,0 0,0 0,-19 0,19 0,0 0,-19 0,0 0,0 0,0 0,0 0,-19 0,19 0,0 0,0 0,0 0,0 0,0 0,0 0,0 0,0 0,0 0,19 0,-19 0,19 0,-19 0,0 0,0 0,19 0,-19 0,19 0,-19 0,0 0,0 0,19 0,-19 0,0 0,0 0,19 0,-19 0,0 0,19 0,-19 0,0 0,0 0,0 0,-19 0,19 0,0 0,-19 0,19 0,-19 0,19 0,-19 0,19 0,-19 0,19 0,0 0,-19 0,19 0,0 0,-19 0,19 0,-19 0,19 0,0 0,-19 0,19 0,0 0,-19 0,19 0,-19 0,19 0,0 0,-19 0,19 0,0 0,0 0,0 0,0 0,0 0,0 0,0 0,0 0,0 0,0 0,0 0,0 0,-19 0,19 0,0 0,-19 0,19 0,0 0,-19 0,19 0,-19 0,19 0,0 0,-19 0,19 0,0 0,-19 0,0 0,19 0,-19 0,19 0,0 0,-19 0,0 0,19 0,-19 0,0 0,19 0,-19 0,0 0,0 0,0 0,0 0,0 0,0 0,19 0,-19 0,0 0,0 0,19 0,-19 0,0 0,19 0,-19 0,0 0,19 0,-19 0,0 0,19 0,-19 0,0 0,0 0,0 0,19 0,-19 0,0 0,0 0,0 0,19 0,-19 0,0 0,0 0,19 0,-19 0,0 0,0 0,0 0,0 0,19 0,-19 0,0 0,0 0,0 0,0 0,0 0,0 0,0 0,0 0,0 0,0 0,0 0,0 0,19 0,-19 0,0 0,0 0,0 0,0 0,0 0,0 0,0 0,0 0,0 0,0 0,0 0,0 0,0 0,0 0,0 0,0 0,0 0,0 0,0 0,0 0,0 0,0 0,0 0,0 0,0 0,0 0,0 0,0 0,19 0,-19 0</inkml:trace>
  <inkml:trace contextRef="#ctx0" brushRef="#br0" timeOffset="4">50 3817,'0'0,"0"0,0 0,0 0,0 0,0 0,0 0,0 0,4-6,-4 6,0 0,7-11,-7 11,12-17,-12 17,0 0,7-12,-7 12,8-11,-8 11,11-17,-11 17,7-12,1 1,3-7,-4 7,1-1,3-5,4-6,-8 12,4-7,-3 7,-1-1,1 1,11-18,-19 29,7-11,12-18,-12 17,1 1,10-18,-10 18,7-12,3-6,-7 12,-3 5,11-16,-12 16,12-17,-12 18,4-6,-3 5,-1 1,12-18,-8 12,-11 17,22-35,-22 35,11-17,1 0,-1 0,-8 11,5-5,3-6,8-12,-8 12,0 0,0 0,0-1,4-5,-4 6,0 0,8-12,-12 18,5-6,-1 0,7-12,-10 17,10-16,-10 16,3-5,8-12,-12 18,4-6,4-6,-4 5,8-10,-8 11,-3 5,3-5,0 0,4-6,-8 11,8-11,-4 6,4-6,-7 11,3-5,4-6,-8 12,5-7,-5 7,1-1,3-5,4-6,-8 12,8-12,-4 5,4-5,0 0,-4 6,4-6,-4 6,-3 5,3-5,-3 6,3-6,-4 5,4-5,-3 5,7-11,-4 6,0 0,-3 6,3-7,-4 7,4-6,-3 5,3-5,4-6,-4 6,0 0,8-12,-8 12,7-12,-6 12,6-12,-7 12,8-12,-12 18,12-18,-8 12,8-12,-12 18,4-6,8-12,-8 12,4-6,-4 6,8-12,0 0,-1 1,-7 10,-3 7,10-18,-6 12,-1 0,-4 5,4-5,8-11,-12 16,12-17,-11 18,10-18,-3 6,0 0,-4 6,4-6,0 0,4-6,-4 6,-8 12,12-18,-12 17,8-11,-7 12,-1-1,12-16,-12 16,1 0,3-5,-4 6,1-1,3-5,-3 6,-1-1,4-5,-11 17,8-12,-1 1,-3 5,3-5,1-1,3-5,-11 17,7-12,5-5,-5 6,1-1,3-5,-4 6,1-1,-5 6,12-17,-11 18,3-7,1 1,-1-1,4-5,-3 5,-8 12,11-17,-11 17,8-11,-1-1,4-5,-3 6,-1-1,-7 12,8-11,-8 11,7-12,-3 6,3-5,-7 11,0 0,11-17,-11 17,0 0,12-17,-12 17,0 0,0 0,3-6,-3 6,8-12,-8 12,11-17,-11 17,7-11,-3 5,3-5,-7 11,12-18,-12 18,0 0,7-11,-3 5,3-5,-7 11,0 0,4-6,3-5,-7 11,8-12,-8 12,3-6,-3 6,8-11,-4 5,-4 6,7-11,-7 11,0 0,0 0,0 0,0 0,0 0,11-17,-11 17,0 0,0 0,0 0,0 0,11-18,-11 18,0 0,0 0,8-11,-5 5,-3 6,0 0,12-17,-12 17,0 0,0 0,0 0,0 0,11-17,-11 17,0 0,0 0,0 0,0 0,0 0,3-6,-3 6,0 0,0 0,0 0,0 0,0 0,0 0,0 0,0 0,0 0,0 0,0 0,0 0,0 0,0 0,0 0,0 0,0 0,0 0,0 0,0 0,0 0,0 0,0 0,0 0,0 0,0 0,0 0,0 0</inkml:trace>
  <inkml:trace contextRef="#ctx0" brushRef="#br0" timeOffset="5">2271 397,'3'-6,"5"-5,-8 11,0 0,0 0,0 0,0 0,0 0,11-17,-11 17,0 0,0 0,7-12,-7 12,0 0,12-17,-12 17,7-12,-3 7,3-7,-3 7,-4 5,4-6,3-5,-7 11,11-18,-11 18,0 0,4-5,3-7,-7 12,0 0,12-17,-12 17,0 0,11-17,-8 11,5-5,-8 11,11-17,-11 17,0 0,0 0,8-12,-8 12,0 0,11-17,-11 17,0 0,0 0,7-12,-7 12,0 0,0 0,0 0,0 0,0 0,0 0,12-17,-12 17,0 0,0 0,0 0,0 0,0 0,-8 12</inkml:trace>
  <inkml:trace contextRef="#ctx0" brushRef="#br0" timeOffset="6">85 3789,'0'0,"0"0,0 0,0 0,0 0,0 0,0 0,0 0,0 0,0 0,0 0,0 0,0 0,0 0,0 0,0 0,0 0,0 15,0-1,0 0,0 0,0 1,0 13,0 15,0-14,0-1,0 15,0-14,0-1,0 1,0-1,0 15,0-14,0-1,0 1,0-1,0 1,0-1,0 1,0-1,0-13,0 13,0-13,0 13,0 1,0-15,0 14,0-13,0-1,0 15,0-15,0 0,0 0,0 1,0-1,0 0,0 0,0 1,0-1,0-14,0 14,0 1,0-1,0-14,0 14,0-14,0 14,0-14,0 15,0-1,0-14,0 0,0 14,0 0,0-14,0 15,0-15,0 14,0 0,0-14,0 0,0 15,0-15,0 0,0 14,0-14,0 0,0 14,0-14,0 0,0 0,0 14,0-14,0 0,0 15,0-15,0 0,0 14,0-14,0 0,0 14,0-14,0 14,0-14,0 0,0 0,0 15,0-15,0 0,0 14,0-14,0 0,0 14,0-14,0 0,0 15,0-15,0 0,0 0,0 14,0-14,0 0,0 0,0 14,0-14,0 0,0 14,0-14,0 0,0 0,0 0,0 15,0-15,0 0,0 0,0 0,0 0,0 14,0-14,0 0,0 0,0 14,0-14,0 0,0 0,0 15,0-15,0 14,0-14,0 14,0-14,0 0,0 0,0 0,0 0,0 14,0-14,0 0,0 0,0 0,0 0,0 15,0-15,0 0,0 0,0 0,0 0,0 0,0-15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44:43.42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 4185,'7'10'15719,"27"60"-14969,-17-27-113,13 55 0,-18-57-521,29 70-1,-33-88-7,0 0 0,-2 1 0,0-1 0,-2 2 0,3 43 0,-5-42-111,1 115 19,-4-95-8,8 70 1,-7-103-7,1-1 0,-2 0 1,0 1-1,-4 22 0,2-23-1,2 1 0,-1-1 0,2 1 0,0 17 0,7-13-1,-7-16 0,1 0 0,0 0 0,0 1 0,-1-1 0,1 0 0,-1 1 0,1-1 0,-1 1 0,0-1 0,1 1 0,-1-1 0,0 1 0,0-1 0,0 3 0,-6 35 6,3-27-3,1 0 1,0 20-1,-3 3 22,3-22-115,2-17-176,0 2-40,0 0 1,0 0-1,0 0 0,0 0 0,-1 0 1,1 0-1,-1 0 0,1 0 1,-1 0-1,1 0 0,-2-2 0,-9-11-1199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44:45.40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20 1 4097,'-19'31'9463,"18"-25"-8906,7 15 717,-4-19-936,-1 0 0,1 0-1,0 1 1,0-1-1,0 0 1,0 0 0,0-1-1,3 3 1,-3-2-70,0-1-1,1 1 1,-1 0 0,0 0 0,0 1-1,0-1 1,-1 0 0,1 1-1,1 2 1,0 1-164,0-1 0,1 0 1,-1 0-1,1 0 0,0-1 0,0 1 0,0-1 0,1 0 0,-1 0 1,1 0-1,0-1 0,11 6 0,5 1 194,0 0-1,26 6 1,-8-2 76,-24-9-253,1 2 115,1 0-1,0-2 1,1 0-1,-1-1 1,1 0-1,29 1 0,2-5 146,53 8 0,-94-7-359,0-1 1,0 0-1,-1-1 0,1 0 0,15-3 1,-16 2-2,0 1 1,0-1-1,0 2 1,1-1-1,-1 1 1,14 1-1,-18 0-15,6 1 7,0-1 0,0 1 0,1-2 0,-1 1 0,0-1 0,0 0 1,18-4-1,-18 3 21,1 0 1,-1 1-1,1 0 1,-1 0-1,1 1 1,13 2-1,-14-1 6,-1 0 0,1-1 0,-1-1 0,1 0-1,0 0 1,-1 0 0,1-1 0,11-3 0,22-3 86,-35 6-110,0 0 0,0 0 1,0-1-1,0 1 0,13-6 1,-13 3-5,-6 3-11,0 0 0,1 1 0,-1-1 0,0 1 0,0-1 0,1 1 0,-1-1 0,0 1 0,0 0 0,1-1 0,-1 1 0,0 0 0,1 0 0,-1 0 0,0 0 0,1 0 0,1 1 1,0-1-2,-1 0 1,1 0 0,0 0 0,0 0 0,-1-1-1,1 0 1,-1 1 0,1-1 0,0 0-1,-1 0 1,3-2 0,-2 2 1,-1 0 0,1 0 1,0 0-1,-1 0 0,1 1 0,0-1 0,4 0 0,-7 1 6,-27-7-4078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44:47.71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49 17 2881,'-21'-13'12681,"20"13"-12572,1 0 1,-1 0-1,0 0 1,0 0-1,0 0 1,0 0-1,1 0 1,-1-1-1,0 1 1,0 0-1,0 0 0,1-1 1,-1 1-1,0 0 1,-1-2-1,-11 2 1808,13 1-1879,3 7 748,9 7 739,-9-12-1204,0 0 1,-1 0-1,1 1 0,-1-1 0,0 0 0,0 1 0,-1 0 1,1-1-1,-1 1 0,2 6 0,11 23-206,-1-11-82,-10-16 59,0 0 0,1 0 1,0 0-1,0 0 0,1-1 1,-1 1-1,1-1 1,10 7-1,47 38 700,-38-29-677,2-1 0,30 19-1,-39-32-100,-1 0 0,1-1 0,0 0-1,32 5 1,11 4 17,15 5 218,109 13 0,-161-29-167,39 10 113,-46-10-168,-1 0 1,0-1-1,1 0 1,18-1-1,0-2 44,154 7 369,15 2-153,-190-9-232,-1-1 0,1 0 0,-1-1 0,0 0 0,1-1 0,-1 0 0,21-9 0,-23 7 48,0 2 0,19-6 0,-20 7-88,0 0 1,0-1-1,0 0 1,14-8 0,-10 4-6,1 1 1,0 0 0,0 1-1,19-5 1,-13 7 0,-16 3-9,0-1 0,-1 0 0,1 0 0,0 0 0,-1 0 0,6-2 0,7-2 7,-15 5-8,1 0 0,-1 0 0,1 0 0,-1-1 0,0 1 0,1 0 0,-1-1 0,0 0 0,1 1 0,-1-1 0,0 0-1,0 1 1,0-1 0,0 0 0,2-1 0,7-9-24,-16 14-634,-20 11-3733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4:00.24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6 1 4409,'-5'5'5454,"6"9"-3271,20 34 6708,-16-41-8189,-2-5-492,-1 0-1,1 0 1,0 1-1,0-2 1,0 1 0,0 0-1,6 2 1,28 12 796,-22-9-528,-1-1 0,22 6 1,-30-10-352,-1-1 0,1-1 0,-1 1 0,1-1 0,-1 1 0,1-2 0,-1 1 0,1-1 0,-1 1 0,10-4 0,-8 3-40,0 0 1,0 0-1,1 1 0,-1 0 1,0 0-1,0 1 1,0 0-1,0 0 0,0 0 1,10 4-1,-7-2-2,0-1 0,1 0 0,15 1 0,14-2 279,-21 0-240,1-1-1,-1-1 1,1 0-1,31-8 1,-47 9-84,0-1 0,1 1 0,-1-1 0,0 1-1,1 1 1,-1-1 0,5 1 0,-4 0-23,0 0 1,0-1-1,0 0 0,0 0 0,6-1 1,42 2 18,-46-2-30,1 0 0,0 0 0,0 1 0,0 0 0,-1 0 0,1 1 0,15 2 0,-16-2 2,1-1 1,-1 0 0,1-1-1,-1 1 1,0-2-1,1 1 1,9-4 0,-8 3 7,0 0 0,1 0 0,13 0 0,-21 2-75,17 0 240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44:50.53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351 25 2993,'-3'-15'10656,"10"6"-9889,-32 22 3472,14-2-3864,0 1 0,1 0-1,0 1 1,1 0 0,1 1 0,-8 14 0,-57 79 255,54-76-573,-99 182 817,112-196-834,-1 1 1,-5 32 0,2-9 11,7-28 13,1 0-1,0 1 0,0-1 1,2 1-1,1 22 0,13 71 519,-5-56-257,-4-28-138,-3-18-85,-1 0 1,1 0-1,-2 0 1,2 9 0,-2 9 44,1 0 0,1 0 0,6 28 0,-8-50-134,1 0-1,-1 1 1,1-1 0,-1 0-1,1 1 1,0-1 0,0 0 0,-1 0-1,1 0 1,0 0 0,0 0 0,0 0-1,2 2 1,-2-3-8,0 1 0,0 0 0,-1-1 0,1 1 0,0 0 0,0 0 0,-1 0 0,1 0 0,-1 0 0,1 0 0,0 0 0,-1 0 0,0 0 0,1 0 0,-1 0 0,0 0 0,1 0 0,-1 0 0,0 0 1,0 2-1,0 4-1,0 3 24,3-16-15,-3 4-203,0 0 1,0 0-1,0 0 1,0 0 0,0 0-1,-1 0 1,1 0 0,-1 0-1,1 0 1,-1 1-1,0-1 1,0 0 0,1 0-1,-1 0 1,-1 1 0,1-1-1,0 1 1,-2-3-1,-13-19-2817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44:52.421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23 0 4641,'-23'2'7920,"23"-1"-7870,1 0 0,-1-1-1,0 1 1,0-1 0,1 1 0,-1-1-1,0 1 1,1 0 0,-1-1-1,0 1 1,1-1 0,-1 0-1,1 1 1,-1-1 0,1 1 0,-1-1-1,1 0 1,-1 1 0,1-1-1,-1 0 1,1 1 0,-1-1-1,1 0 1,0 0 0,-1 0-1,2 1 1,25 6 637,-16-4-155,-8-1-292,0-1 1,0 1 0,0 0-1,-1 0 1,1 0-1,-1 0 1,1 0 0,-1 0-1,0 1 1,0-1-1,0 1 1,0 0 0,2 3-1,-2-3-96,-1 0-1,1 0 1,0-1 0,0 1-1,0-1 1,0 1 0,0-1-1,1 0 1,-1 0-1,1 0 1,0 0 0,-1 0-1,1-1 1,5 3-1,-1-3 53,0 1-1,0-1 0,1 0 0,8-1 0,-12 0-91,1 0 0,-1 0 0,0 1 1,0-1-1,1 1 0,-1 0 0,0 0 0,0 0 0,0 0 0,0 1 1,0-1-1,0 1 0,0 0 0,-1 1 0,6 3 0,-3-1-46,-1 0 1,2-1-1,-1 0 0,0 0 0,1 0 0,0-1 0,0 1 0,0-2 0,0 1 1,0-1-1,1 0 0,-1-1 0,1 1 0,-1-2 0,1 1 0,10-1 1,59 7 322,-57-4-367,-1-1-1,1 0 1,0-2-1,0 0 1,0-1-1,32-6 1,-18-3 47,-1-1 0,54-26 1,-82 35-59,-1 1 0,1-1 0,0 1 0,-1 1 0,1-1 0,5 0 0,15-2 8,-20 2-8,3-1-9,-1 0 0,1 1-1,14-1 1,-17-1-697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44:54.93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62 215 1672,'-48'-12'13761,"34"15"-12079,23 3-569,24 5 280,-32-11-1294,21 5 250,-1 0 0,1-2 0,0 0 0,0-2 0,24-1 0,-23 1 474,28 5 0,-34-3-699,0-1-1,0-1 0,0 0 1,16-3-1,9-2-27,77-14-8,-37 3-67,-47 9-14,-1-1 0,47-16 0,-68 19-1,1 0 1,19-2 0,20-6 10,-32 4-14,-9 4-1,0 0 0,17-3 0,-19 4 0,0 0 0,0 0 0,14-6 0,14-6 5,-28 12-5,-1-1 1,1 0-1,10-7 1,-13 7-2,0 0 0,0 0 0,0 1 0,0 0 0,0 1 0,15-4 0,24-3-1,-35 6 2,1 0 0,-1 1 0,21-1 0,-13-1 2,-17 3-4,0 1 1,0-1-1,0 1 1,0-1-1,0 1 1,1 0-1,-1 0 1,3 0-1,16-2-3,-19 1 3,-1 1-1,1 0 1,-1-1 0,1 1-1,-1 0 1,1 0 0,-1 0-1,1 0 1,-1 0 0,1 0-1,-1 0 1,1 1 0,-1-1 0,3 1-1,2 0 2,-1-1 1,0 0-1,0 0 0,0 0 0,1-1 0,-1 0 1,0 0-1,0 0 0,0-1 0,10-3 1,5-2 0,-1 4-747,-31 8-906,-22 4-5235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4:02.692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0 5049,'14'37'13259,"-12"-36"-13085,-1-1 0,1 1-1,-1 1 1,0-1 0,1 0-1,-1 0 1,0 0 0,0 1 0,0-1-1,2 3 1,-2-2-51,0-1-1,0 1 1,1 0-1,0 0 1,-1-1-1,1 1 1,0-1-1,-1 1 1,1-1-1,0 1 1,0-1 0,0 0-1,0 0 1,3 1-1,35 9 846,-17-4-479,47 15 926,137 25-1,37-1-88,-238-45-1285,3 1 6,12 3 152,1-1 1,1-1-1,-1-1 0,0-1 1,26-2-1,-22 0-76,0 1-1,38 5 1,-42-3-80,0 0 0,-1-2 0,1 0 0,30-4 0,20-13 207,-45 10-171,1 1 0,-1 2 0,43-3 0,-66 7-74,1-1 0,-1 0 0,1 0 0,-1 0 0,0-1 0,0 1 0,1-1-1,-1 0 1,0 0 0,-1 0 0,5-4 0,-2 3 6,-1-1 1,1 1-1,0 1 0,-1-1 1,9-2-1,-3 3 1,1-2-1,-1 1 1,0-2 0,0 1-1,0-2 1,15-9-1,-23 13-8,0 1 0,0-1-1,0 1 1,1 0-1,-1 0 1,0 0 0,5 0-1,-6 0 0,1 1 0,0-1 0,0 0 0,0 0 0,0 0 0,-1 0 0,1 0 0,0-1 0,2-1-1,0-1 3,1 1 0,-1-1-1,0 1 1,1 1-1,11-5 1,-5 2-2,-10 4 0,1 0-1,-1 0 0,0-1 0,0 1 0,0-1 0,0 0 1,-1 0-1,3-2 0,-3 2 0,0 1 0,1-1 0,-1 1 0,0 0 1,0-1-1,1 1 0,-1 0 0,1 0 0,-1 0 0,1 0 0,0 0 1,-1 0-1,1 0 0,0 1 0,-1-1 0,1 1 0,0-1 0,2 1 0,-3 0-50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4:04.94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0 4473,'6'6'4842,"-6"-5"-4735,0 0-17,0 0 0,1 0 0,-1 0 0,0 0 0,1 0 0,-1 0 0,1 0 0,-1 0 0,1-1 0,-1 1-1,1 0 1,0 0 0,0 0 0,-1-1 0,1 1 0,0 0 0,0-1 0,0 1 0,0 0 0,0-1 0,0 1 0,1 0-1,22 6 2356,-22-6-2261,1 0 0,-1 0 0,1 0 0,-1 0 0,1-1 0,-1 1 0,1-1 0,0 1 0,-1-1 0,1 0 0,-1 0 0,6-1 0,2-1 85,-1 0 0,1 1 0,0 0 0,0 0 0,0 1 0,0 1 0,0-1 0,18 5 0,-20-4-65,0 0 0,0-1 0,0 1 0,0-2 1,0 1-1,10-3 0,-7 2 79,0 0 1,20 0-1,11-1-100,-35 0-111,0 2 1,1-1-1,13 1 0,-18 1-52,0 0 0,0 0 0,-1-1-1,1 1 1,-1 1 0,1-1 0,3 2-1,-4-1 28,1-1 0,-1 1 1,1-1-1,0 0 0,0 0 0,0 0 0,5 1 0,23 2 569,-22-2-500,1 0 0,0-1 0,0-1 0,0 1 0,0-2 0,14-1 0,-20 2-81,1-1 0,-1 1 0,1 1 0,0-1 0,-1 1 0,1-1 0,-1 1 0,0 0 0,1 1 0,4 1 0,-4-1 3,0 0 0,0 0-1,0-1 1,1 0 0,-1 0 0,0-1-1,9 1 1,132-23 754,-110 21-677,-26 1-67,0 0-1,-1-1 1,1 0 0,11-3 0,-10 1 33,1 1 1,-1 0 0,24-1-1,-34 3-11,28-20 117,-14 16 162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4:08.635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1582 4545,'0'30'11530,"4"-32"-11154,-1 0-1,1-1 1,-1 1-1,0-1 1,0 0-1,-1 0 1,1 0-1,0-1 1,-1 1-1,3-5 1,21-42 1573,-16 29-1392,23-55 254,28-90 1,-6 13-678,-41 124-121,1 0 0,2 2 0,0 0-1,28-32 1,-43 56-10,0 0-1,-1 0 1,1-1 0,-1 1-1,1-1 1,-1 1 0,1-8-1,-1 7-1,0 0-1,0 0 1,0 0-1,1 0 1,-1 0-1,1 1 1,3-6 0,57-76 23,55-99 0,-88 128-22,3 3 1,76-100 0,-87 130 5,31-26 0,-42 40-7,1 0 0,0 1 0,1 1 0,0 0 0,18-8 0,-10 8-1,-15 6 1,0-1 0,0 0 0,0 0 0,0 0 0,0-1-1,-1 1 1,1-1 0,5-5 0,75-53 15,-84 61-15,-1 0-1,1-1 1,-1 1-1,0 0 1,1 0-1,-1-1 1,1 1 0,-1 0-1,0-1 1,1 1-1,-1 0 1,0-1-1,1 1 1,-1-1-1,0 1 1,0 0-1,1-1 1,-1 1-1,0-1 1,0 1-1,0-1 1,0 1-1,1-1 1,-1 1 0,0-1-1,0 0 1,0-5 0,2 4 0,0-1-1,0 1 1,0-1-1,0 1 1,0 0-1,0-1 1,1 1-1,-1 0 1,1 1-1,-1-1 1,1 0-1,6-2 1,1-2 0,19-20 2,6-5 4,-35 31-7,1 0 1,-1 0-1,0 0 1,0-1 0,0 1-1,0 0 1,0 0 0,1 0-1,-1 0 1,0-1-1,0 1 1,0 0 0,0 0-1,1 0 1,-1 0 0,0 0-1,0 0 1,0 0-1,1 0 1,-1 0 0,0 0-1,0 0 1,0 0 0,1 0-1,-1 0 1,0 0-1,0 0 1,0 0 0,1 0-1,-1 0 1,0 0-1,0 0 1,0 0 0,1 0-1,-1 0 1,0 0 0,0 0-1,0 0 1,0 0-1,1 1 1,-1-1 0,0 0-1,0 0 1,0 0 0,0 0-1,1 0 1,-1 1-1,0-1 1,0 0 0,0 0-1,0 0 1,0 1 0,0-1-1,0 0 1,0 0-1,0 0 1,0 1 0,0-1-1,0 0 1,0 0 0,0 1-1,0-1 0,0 0 0,1 0 1,-1 0-1,0 1 0,0-1 0,0 0 0,0 0 0,0 0 0,0 1 0,0-1 0,0 0 1,0 0-1,0 0 0,0 1 0,0-1 0,1 0 0,-1 0 0,0 0 0,0 0 1,0 0-1,0 1 0,1-1 0,-1 0 0,0 0 0,0 0 0,0 0 0,0 0 0,1 0 1,-1 0-1,0 0 0,0 0 0,0 0 0,1 0 0,-1 0 0,0 1 0,0-1 1,0-1-1,1 1 0,-1 0 0,0 0 0,0 0 0,0 0 0,1 0 0,-1 0 1,0 0-1,0 0 0,0 0 0,1 0 0,-1 0 0,0 0 0,0-1 0,0 1 0,0 0 1,1 0-1,-1 0 0,0 0 0,0 0 0,0-1 0,0 1 0,0 0 0,0 0 1,0 0-1,1 0 0,-1-1 0,0 1 0,0 0 0,0-1 0,13-7 322,-8 5-873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4:11.14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1029 4881,'5'9'7268,"29"-57"-1308,54-56-3110,-56 69-2487,-2-1 0,-1-1 0,-2-2 0,36-69 0,-45 64-298,-13 29-50,1 0 0,10-18 1,-8 19-11,7-12 44,0 0-1,1 2 1,1 0-1,2 0 0,35-34 1,-42 47 27,0-1 0,-1-1 1,15-22-1,-14 18-5,24-26 1,-13 19-32,0 2 0,2 1-1,0 1 1,2 1 0,31-18 0,19 4 1,-69 29-36,-6 2-2,1 1 1,-1-1-1,1 1 0,-1 0 0,1 0 0,-1 0 0,1 1 1,0-1-1,-1 1 0,4-1 0,3-4 46,-7 4-249,-7 4-676,-10 6-941,-10 2 692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4:13.194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0 644 3097,'15'-6'16336,"-2"-9"-16031,26-49 2432,12-16-1568,-1 14-903,52-72 5,-96 130-264,-1-1 0,0 1 1,0-2-1,-1 1 0,0 0 0,0-1 0,-1 0 0,2-10 0,-3 13-4,0 0 0,1 0 0,0 0-1,1 0 1,-1 1 0,1-1 0,1 1 0,-1 0-1,1 0 1,0 1 0,9-9 0,-6 6 0,0-1 1,0-1 0,8-11-1,-15 19-1,0-1 1,0 1-1,0 0 0,0 0 0,0 0 0,1 0 0,-1 0 1,1 0-1,0 0 0,-1 1 0,1-1 0,0 1 1,0-1-1,0 1 0,0 0 0,0-1 0,1 1 0,-1 0 1,0 0-1,1 1 0,3-2 0,0-1 8,-5 2-9,-1 1 0,0 0-1,1-1 1,-1 1 0,0 0 0,1-1 0,-1 1-1,1 0 1,-1-1 0,0 1 0,1 0 0,-1 0-1,1 0 1,-1 0 0,1-1 0,-1 1 0,1 0-1,-1 0 1,1 0 0,-1 0 0,0 0 0,1 0-1,-1 0 1,1 0 0,-1 0 0,1 0 0,-1 1-1,1-1 1,-1 0 0,1 0 0,-1 0 0,1 0-1,-1 1 1,0-1 0,1 1 0,0-1 20,-1 0-1,1 0 1,0 0 0,-1 0-1,1 0 1,-1 0-1,1 0 1,-1 0 0,1 0-1,-1 0 1,1 0 0,0 0-1,-1 0 1,1-1 0,-1 1-1,1 0 1,-1 0 0,1-1-1,-1 1 1,0 0 0,1-1-1,0 1 1,8-4-541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09:57.83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1189 4193,'9'13'11976,"-8"-13"-11894,-1 1 0,0-1 0,1 1 0,-1-1 0,1 1 164,-1-1-164,1 1 0,-1-1 0,1 0 0,-1 1 0,1-1 0,-1 0 0,0 0-1,1 1 1,-1-1 0,1 0 0,-1 0 0,1 0 0,-1 0 0,1 0 0,0 0 0,-1 0 0,1 0 0,-1 0 0,1 0 0,-1 0 0,1 0 0,-1 0 0,1 0-1,-1 0 1,1-1 0,-1 1 0,1 0 0,-1 0 0,0-1 0,1 1 0,-1 0 0,1 0 0,0-1 0,76-59 4742,-55 41-4194,1 1 0,43-25-1,-54 35-482,1 0 0,16-15 0,-21 16-36,1 0 0,0 0 0,0 1 0,1 0 0,0 1 0,12-5 0,-4 3-31,-1-1 0,0-1 0,0 0 0,24-19 0,56-54 421,-91 76-478,-1 0 1,0 0-1,-1 0 0,0-1 0,4-7 0,10-14 34,12-15 75,37-68-1,-45 66-111,22-72 0,-30 73 0,42-83 0,-51 118-19,-1 1 0,0-1 1,0 0-1,-1 0 0,0-1 0,2-9 0,-3 9 0,1 1 0,9-19 0,-9 21 0,0 1-1,0-1 1,-1 0 0,0 0-1,0 0 1,-1 0 0,2-12-1,0-30 0,-8 26 9,1 18-9,3 14 6,1-12-5,1-8-1,-2 10 0,-2 6 0,2-4 2,1-11 4,-2 10-8,-5 15-11,1 1 6,5-15 170,-16 23-2065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01:10:01.315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57 28 3857,'5'-5'5525,"-5"4"-5409,0 0-1,0 0 1,0-1-1,1 1 1,-1 0-1,-1 0 1,1 0-1,0 0 1,0-1-1,0 1 1,-1 0-1,1 0 1,0 0-1,-1 0 1,1 0-1,-1 0 1,1 0-1,-2-2 1,1 4-80,0-1 0,0 1 0,0 0 0,0-1 0,1 1 0,-1-1 0,0 1 0,0 0 0,1 0 0,-1 0 0,0-1 0,1 1 0,-1 0 0,1 0 0,-1 0 0,1 0 0,-1 0 0,1 0 0,0 0 0,-1 1 0,-18 42 5746,15-33-5570,0 0 0,0 1-1,1-1 1,0 1 0,1 0 0,0 0 0,1 19 0,3 90 496,8 130-334,14-57 194,-1-24 418,-23-167-979,27 198 234,-22-178-160,1 0 0,0-1 1,2 0-1,1 0 0,1-1 0,20 34 0,-11-23 644,24 54-1,-32-63-671,-10-20-20,0-1 1,1 1-1,-1 0 1,1-1-1,0 1 0,-1-1 1,1 1-1,0-1 1,0 0-1,1 0 0,-1 0 1,0 0-1,1 0 0,-1-1 1,1 1-1,0-1 1,-1 1-1,1-1 0,0 0 1,0 0-1,0 0 1,0-1-1,4 1 0,-6 0-15,0-1 0,0 0 0,-1 1 0,1-1 0,0 1 0,0-1-1,-1 1 1,1 0 0,0-1 0,0 1 0,-1 0 0,1-1-1,-1 1 1,1 0 0,-1 0 0,1 0 0,-1-1 0,1 1 0,-1 0-1,0 0 1,1 0 0,-1 1 0,7 23-32,-6-22 34,-1-3-20,0 0 0,0-1 1,0 1-1,0 0 1,1 0-1,-1 0 0,0 0 1,0 0-1,0 0 1,0 0-1,0 0 0,0 0 1,0 0-1,0 0 1,1 0-1,-1 0 0,0 0 1,0 0-1,0 0 0,0 0 1,0 0-1,0 0 1,0 0-1,0 0 0,1 0 1,-1 0-1,0 0 1,0 0-1,0 0 0,0 0 1,0 0-1,0 0 1,0 1-1,0-1 0,0 0 1,0 0-1,1 0 1,-1 0-1,0 0 0,0 0 1,0 0-1,0 0 1,0 0-1,0 0 0,0 0 1,0 1-1,0-1 1,0 0-1,0 0 0,0 0 1,0 0-1,0 0 1,0 0-1,0 0 0,0 0 1,0 1-1,0-1 1,0 0-1,4-13 4,3-5 9,0 55 9,-2-23-2350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jpg"/><Relationship Id="rId7" Type="http://schemas.openxmlformats.org/officeDocument/2006/relationships/image" Target="../media/image85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.xml"/><Relationship Id="rId18" Type="http://schemas.openxmlformats.org/officeDocument/2006/relationships/image" Target="../media/image10.png"/><Relationship Id="rId26" Type="http://schemas.openxmlformats.org/officeDocument/2006/relationships/customXml" Target="../ink/ink10.xml"/><Relationship Id="rId3" Type="http://schemas.openxmlformats.org/officeDocument/2006/relationships/image" Target="../media/image2.png"/><Relationship Id="rId21" Type="http://schemas.openxmlformats.org/officeDocument/2006/relationships/image" Target="../media/image13.png"/><Relationship Id="rId34" Type="http://schemas.openxmlformats.org/officeDocument/2006/relationships/customXml" Target="../ink/ink14.xml"/><Relationship Id="rId7" Type="http://schemas.openxmlformats.org/officeDocument/2006/relationships/customXml" Target="../ink/ink2.xml"/><Relationship Id="rId12" Type="http://schemas.openxmlformats.org/officeDocument/2006/relationships/image" Target="../media/image7.png"/><Relationship Id="rId17" Type="http://schemas.openxmlformats.org/officeDocument/2006/relationships/customXml" Target="../ink/ink7.xml"/><Relationship Id="rId25" Type="http://schemas.openxmlformats.org/officeDocument/2006/relationships/image" Target="../media/image15.png"/><Relationship Id="rId33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9.png"/><Relationship Id="rId20" Type="http://schemas.openxmlformats.org/officeDocument/2006/relationships/image" Target="../media/image12.png"/><Relationship Id="rId29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customXml" Target="../ink/ink4.xml"/><Relationship Id="rId24" Type="http://schemas.openxmlformats.org/officeDocument/2006/relationships/customXml" Target="../ink/ink9.xml"/><Relationship Id="rId32" Type="http://schemas.openxmlformats.org/officeDocument/2006/relationships/customXml" Target="../ink/ink13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23" Type="http://schemas.openxmlformats.org/officeDocument/2006/relationships/image" Target="../media/image14.png"/><Relationship Id="rId28" Type="http://schemas.openxmlformats.org/officeDocument/2006/relationships/customXml" Target="../ink/ink11.xml"/><Relationship Id="rId10" Type="http://schemas.openxmlformats.org/officeDocument/2006/relationships/image" Target="../media/image6.png"/><Relationship Id="rId19" Type="http://schemas.openxmlformats.org/officeDocument/2006/relationships/image" Target="../media/image11.png"/><Relationship Id="rId31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customXml" Target="../ink/ink3.xml"/><Relationship Id="rId14" Type="http://schemas.openxmlformats.org/officeDocument/2006/relationships/image" Target="../media/image8.png"/><Relationship Id="rId22" Type="http://schemas.openxmlformats.org/officeDocument/2006/relationships/customXml" Target="../ink/ink8.xml"/><Relationship Id="rId27" Type="http://schemas.openxmlformats.org/officeDocument/2006/relationships/image" Target="../media/image16.png"/><Relationship Id="rId30" Type="http://schemas.openxmlformats.org/officeDocument/2006/relationships/customXml" Target="../ink/ink12.xml"/><Relationship Id="rId35" Type="http://schemas.openxmlformats.org/officeDocument/2006/relationships/image" Target="../media/image20.png"/><Relationship Id="rId8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8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6.xml"/><Relationship Id="rId11" Type="http://schemas.openxmlformats.org/officeDocument/2006/relationships/image" Target="../media/image35.png"/><Relationship Id="rId5" Type="http://schemas.openxmlformats.org/officeDocument/2006/relationships/image" Target="../media/image30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customXml" Target="../ink/ink15.xml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55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17" Type="http://schemas.openxmlformats.org/officeDocument/2006/relationships/image" Target="../media/image59.png"/><Relationship Id="rId2" Type="http://schemas.openxmlformats.org/officeDocument/2006/relationships/image" Target="../media/image44.png"/><Relationship Id="rId16" Type="http://schemas.openxmlformats.org/officeDocument/2006/relationships/image" Target="../media/image5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5" Type="http://schemas.openxmlformats.org/officeDocument/2006/relationships/image" Target="../media/image5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Relationship Id="rId1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.xml"/><Relationship Id="rId13" Type="http://schemas.openxmlformats.org/officeDocument/2006/relationships/image" Target="../media/image68.png"/><Relationship Id="rId18" Type="http://schemas.openxmlformats.org/officeDocument/2006/relationships/customXml" Target="../ink/ink22.xml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customXml" Target="../ink/ink19.xml"/><Relationship Id="rId17" Type="http://schemas.openxmlformats.org/officeDocument/2006/relationships/image" Target="../media/image70.png"/><Relationship Id="rId2" Type="http://schemas.openxmlformats.org/officeDocument/2006/relationships/image" Target="../media/image60.png"/><Relationship Id="rId16" Type="http://schemas.openxmlformats.org/officeDocument/2006/relationships/customXml" Target="../ink/ink21.xml"/><Relationship Id="rId20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7.png"/><Relationship Id="rId5" Type="http://schemas.openxmlformats.org/officeDocument/2006/relationships/image" Target="../media/image63.png"/><Relationship Id="rId15" Type="http://schemas.openxmlformats.org/officeDocument/2006/relationships/image" Target="../media/image69.png"/><Relationship Id="rId10" Type="http://schemas.openxmlformats.org/officeDocument/2006/relationships/customXml" Target="../ink/ink18.xml"/><Relationship Id="rId19" Type="http://schemas.openxmlformats.org/officeDocument/2006/relationships/image" Target="../media/image71.png"/><Relationship Id="rId4" Type="http://schemas.openxmlformats.org/officeDocument/2006/relationships/image" Target="../media/image62.png"/><Relationship Id="rId9" Type="http://schemas.openxmlformats.org/officeDocument/2006/relationships/image" Target="../media/image66.png"/><Relationship Id="rId14" Type="http://schemas.openxmlformats.org/officeDocument/2006/relationships/customXml" Target="../ink/ink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4-1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 Polygons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3">
            <a:extLst>
              <a:ext uri="{FF2B5EF4-FFF2-40B4-BE49-F238E27FC236}">
                <a16:creationId xmlns:a16="http://schemas.microsoft.com/office/drawing/2014/main" id="{37DBF301-D00C-5EC7-6616-46685887B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387" y="1013597"/>
            <a:ext cx="6375042" cy="10668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557207"/>
              </p:ext>
            </p:extLst>
          </p:nvPr>
        </p:nvGraphicFramePr>
        <p:xfrm>
          <a:off x="251299" y="2264937"/>
          <a:ext cx="8349916" cy="3840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74958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47166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582648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582648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582648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0215383"/>
                  </a:ext>
                </a:extLst>
              </a:tr>
              <a:tr h="582648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8902703"/>
                  </a:ext>
                </a:extLst>
              </a:tr>
              <a:tr h="582648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B0E21424-C9CD-B97F-065D-72BE910D27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4"/>
          <a:stretch/>
        </p:blipFill>
        <p:spPr bwMode="auto">
          <a:xfrm>
            <a:off x="8867273" y="1041184"/>
            <a:ext cx="2829691" cy="5015103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415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18643"/>
              </p:ext>
            </p:extLst>
          </p:nvPr>
        </p:nvGraphicFramePr>
        <p:xfrm>
          <a:off x="101278" y="1784298"/>
          <a:ext cx="7995976" cy="437107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997988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997988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494751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0215383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8902703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  <a:tr h="550416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0247162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2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𝑱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𝒊𝒔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𝒎𝒊𝒅𝒑𝒐𝒊𝒏𝒕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𝒐𝒇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𝑱𝑷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𝑲𝑴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𝑱𝑲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𝑷𝑴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𝑱𝑲𝑳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𝑷𝑴𝑳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blipFill>
                <a:blip r:embed="rId2"/>
                <a:stretch>
                  <a:fillRect l="-1298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 black triangle with a cross&#10;&#10;Description automatically generated">
            <a:extLst>
              <a:ext uri="{FF2B5EF4-FFF2-40B4-BE49-F238E27FC236}">
                <a16:creationId xmlns:a16="http://schemas.microsoft.com/office/drawing/2014/main" id="{9E1997E2-698D-9C11-4245-8A4022321C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7" t="18367" r="24935" b="6387"/>
          <a:stretch/>
        </p:blipFill>
        <p:spPr>
          <a:xfrm>
            <a:off x="8285596" y="1890715"/>
            <a:ext cx="3705724" cy="4160106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3645E-887F-47E5-443A-43871D479F40}"/>
                  </a:ext>
                </a:extLst>
              </p:cNvPr>
              <p:cNvSpPr txBox="1"/>
              <p:nvPr/>
            </p:nvSpPr>
            <p:spPr>
              <a:xfrm>
                <a:off x="8319423" y="1792210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3645E-887F-47E5-443A-43871D479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9423" y="1792210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A6D182-7C93-9962-032F-A2CD5A155600}"/>
                  </a:ext>
                </a:extLst>
              </p:cNvPr>
              <p:cNvSpPr txBox="1"/>
              <p:nvPr/>
            </p:nvSpPr>
            <p:spPr>
              <a:xfrm>
                <a:off x="10676875" y="1890713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A6D182-7C93-9962-032F-A2CD5A155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6875" y="1890713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6308C79-2077-91A2-9BF3-882A6E2355CC}"/>
                  </a:ext>
                </a:extLst>
              </p:cNvPr>
              <p:cNvSpPr txBox="1"/>
              <p:nvPr/>
            </p:nvSpPr>
            <p:spPr>
              <a:xfrm>
                <a:off x="9457675" y="3693768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6308C79-2077-91A2-9BF3-882A6E235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7675" y="3693768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FD40CA-0281-0DDF-DEAA-84F512A89ED5}"/>
                  </a:ext>
                </a:extLst>
              </p:cNvPr>
              <p:cNvSpPr txBox="1"/>
              <p:nvPr/>
            </p:nvSpPr>
            <p:spPr>
              <a:xfrm>
                <a:off x="11448031" y="549682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FD40CA-0281-0DDF-DEAA-84F512A89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8031" y="5496824"/>
                <a:ext cx="41435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7256B8-2842-F778-E900-0EACE924F3CD}"/>
                  </a:ext>
                </a:extLst>
              </p:cNvPr>
              <p:cNvSpPr txBox="1"/>
              <p:nvPr/>
            </p:nvSpPr>
            <p:spPr>
              <a:xfrm>
                <a:off x="9235493" y="5496821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7256B8-2842-F778-E900-0EACE924F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93" y="5496821"/>
                <a:ext cx="414353" cy="553998"/>
              </a:xfrm>
              <a:prstGeom prst="rect">
                <a:avLst/>
              </a:prstGeom>
              <a:blipFill>
                <a:blip r:embed="rId8"/>
                <a:stretch>
                  <a:fillRect r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142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Congruent Polygons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225631" y="920621"/>
            <a:ext cx="1196636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Figures are Congruent IF AND ONLY IF Their Corresponding Parts are Congruent.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Matching Sides are the Same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Matching Angles are the Same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Naming Congruent Polygons, Always List Corresponding Vertices in the Same Order.</a:t>
            </a:r>
          </a:p>
          <a:p>
            <a:endParaRPr lang="en-US" sz="4000" b="1" dirty="0">
              <a:solidFill>
                <a:srgbClr val="040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 the Corresponding Parts and the Congruence Statement.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0361B42-2A15-E61F-20BE-17DB13B73600}"/>
              </a:ext>
            </a:extLst>
          </p:cNvPr>
          <p:cNvSpPr/>
          <p:nvPr/>
        </p:nvSpPr>
        <p:spPr>
          <a:xfrm>
            <a:off x="629316" y="2065817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/>
              <p:nvPr/>
            </p:nvSpPr>
            <p:spPr>
              <a:xfrm>
                <a:off x="94888" y="4310208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0063539-CF57-C09D-2235-4BA7CAAE3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88" y="4310208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EF8CA6-322F-F6D7-62B3-6CB8A0133625}"/>
                  </a:ext>
                </a:extLst>
              </p:cNvPr>
              <p:cNvSpPr txBox="1"/>
              <p:nvPr/>
            </p:nvSpPr>
            <p:spPr>
              <a:xfrm>
                <a:off x="2057876" y="144276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EF8CA6-322F-F6D7-62B3-6CB8A0133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876" y="1442766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2BB983-510C-59AF-0505-FA48718B2715}"/>
                  </a:ext>
                </a:extLst>
              </p:cNvPr>
              <p:cNvSpPr txBox="1"/>
              <p:nvPr/>
            </p:nvSpPr>
            <p:spPr>
              <a:xfrm>
                <a:off x="3989103" y="432226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2BB983-510C-59AF-0505-FA48718B2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9103" y="4322261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0FEED10-78C8-B4AC-D37B-03CDBF7BF9D4}"/>
                  </a:ext>
                </a:extLst>
              </p14:cNvPr>
              <p14:cNvContentPartPr/>
              <p14:nvPr/>
            </p14:nvContentPartPr>
            <p14:xfrm>
              <a:off x="1056960" y="4028472"/>
              <a:ext cx="188640" cy="539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0FEED10-78C8-B4AC-D37B-03CDBF7BF9D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20960" y="3992472"/>
                <a:ext cx="260280" cy="61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69FD438-3031-1CE1-24B1-406257A8F35A}"/>
                  </a:ext>
                </a:extLst>
              </p14:cNvPr>
              <p14:cNvContentPartPr/>
              <p14:nvPr/>
            </p14:nvContentPartPr>
            <p14:xfrm>
              <a:off x="2163960" y="2398752"/>
              <a:ext cx="320040" cy="54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69FD438-3031-1CE1-24B1-406257A8F35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28320" y="2363112"/>
                <a:ext cx="39168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D004E08-45D0-2207-0AD6-ADF65BB7AE09}"/>
                  </a:ext>
                </a:extLst>
              </p14:cNvPr>
              <p14:cNvContentPartPr/>
              <p14:nvPr/>
            </p14:nvContentPartPr>
            <p14:xfrm>
              <a:off x="2019960" y="2611152"/>
              <a:ext cx="594360" cy="842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D004E08-45D0-2207-0AD6-ADF65BB7AE0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83960" y="2575152"/>
                <a:ext cx="666000" cy="15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192F695-8FA8-5CE1-10E2-28657E20CB73}"/>
                  </a:ext>
                </a:extLst>
              </p14:cNvPr>
              <p14:cNvContentPartPr/>
              <p14:nvPr/>
            </p14:nvContentPartPr>
            <p14:xfrm>
              <a:off x="2143080" y="2414232"/>
              <a:ext cx="367920" cy="27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192F695-8FA8-5CE1-10E2-28657E20CB73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107440" y="2378232"/>
                <a:ext cx="439560" cy="99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888F37E8-CFC5-4510-39DF-93BFFDD957DC}"/>
              </a:ext>
            </a:extLst>
          </p:cNvPr>
          <p:cNvGrpSpPr/>
          <p:nvPr/>
        </p:nvGrpSpPr>
        <p:grpSpPr>
          <a:xfrm>
            <a:off x="3124080" y="3999672"/>
            <a:ext cx="684360" cy="598320"/>
            <a:chOff x="3124080" y="3999672"/>
            <a:chExt cx="684360" cy="59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F5890E3-BC4A-2A96-ABB7-F67F391EB5D2}"/>
                    </a:ext>
                  </a:extLst>
                </p14:cNvPr>
                <p14:cNvContentPartPr/>
                <p14:nvPr/>
              </p14:nvContentPartPr>
              <p14:xfrm>
                <a:off x="3124080" y="3999672"/>
                <a:ext cx="421560" cy="5806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F5890E3-BC4A-2A96-ABB7-F67F391EB5D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088080" y="3963672"/>
                  <a:ext cx="493200" cy="65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C4D2E86-336E-A55C-7528-83F601AAD944}"/>
                    </a:ext>
                  </a:extLst>
                </p14:cNvPr>
                <p14:cNvContentPartPr/>
                <p14:nvPr/>
              </p14:nvContentPartPr>
              <p14:xfrm>
                <a:off x="3375000" y="4221432"/>
                <a:ext cx="329400" cy="374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C4D2E86-336E-A55C-7528-83F601AAD94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339360" y="4185432"/>
                  <a:ext cx="401040" cy="44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BA40973-B541-0979-3F34-17F25CFE48E3}"/>
                    </a:ext>
                  </a:extLst>
                </p14:cNvPr>
                <p14:cNvContentPartPr/>
                <p14:nvPr/>
              </p14:nvContentPartPr>
              <p14:xfrm>
                <a:off x="3631680" y="4366152"/>
                <a:ext cx="176760" cy="23184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BA40973-B541-0979-3F34-17F25CFE48E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595680" y="4330512"/>
                  <a:ext cx="248400" cy="303480"/>
                </a:xfrm>
                <a:prstGeom prst="rect">
                  <a:avLst/>
                </a:prstGeom>
              </p:spPr>
            </p:pic>
          </mc:Fallback>
        </mc:AlternateContent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3A4ADF0-E91C-D72D-8B67-6F0BC7B90197}"/>
              </a:ext>
            </a:extLst>
          </p:cNvPr>
          <p:cNvCxnSpPr>
            <a:cxnSpLocks/>
          </p:cNvCxnSpPr>
          <p:nvPr/>
        </p:nvCxnSpPr>
        <p:spPr>
          <a:xfrm>
            <a:off x="1319725" y="3249824"/>
            <a:ext cx="322688" cy="29550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73D2D2E-1F0F-272E-28B3-D77D9877D838}"/>
              </a:ext>
            </a:extLst>
          </p:cNvPr>
          <p:cNvCxnSpPr>
            <a:cxnSpLocks/>
          </p:cNvCxnSpPr>
          <p:nvPr/>
        </p:nvCxnSpPr>
        <p:spPr>
          <a:xfrm>
            <a:off x="2180815" y="4423671"/>
            <a:ext cx="0" cy="39650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3D60A235-FC32-1584-CF62-157A17F7DEC8}"/>
              </a:ext>
            </a:extLst>
          </p:cNvPr>
          <p:cNvCxnSpPr>
            <a:cxnSpLocks/>
          </p:cNvCxnSpPr>
          <p:nvPr/>
        </p:nvCxnSpPr>
        <p:spPr>
          <a:xfrm>
            <a:off x="2484000" y="4417085"/>
            <a:ext cx="0" cy="39650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0FA178C-3B88-5AA9-FCA3-46C1AF791772}"/>
              </a:ext>
            </a:extLst>
          </p:cNvPr>
          <p:cNvCxnSpPr>
            <a:cxnSpLocks/>
          </p:cNvCxnSpPr>
          <p:nvPr/>
        </p:nvCxnSpPr>
        <p:spPr>
          <a:xfrm flipH="1">
            <a:off x="2760453" y="2858552"/>
            <a:ext cx="363627" cy="27283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0E44204-30A3-E9CF-1478-91B61E80862E}"/>
              </a:ext>
            </a:extLst>
          </p:cNvPr>
          <p:cNvCxnSpPr>
            <a:cxnSpLocks/>
          </p:cNvCxnSpPr>
          <p:nvPr/>
        </p:nvCxnSpPr>
        <p:spPr>
          <a:xfrm flipH="1">
            <a:off x="2889159" y="3044750"/>
            <a:ext cx="363627" cy="27283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0E3E7FD-FE0D-8295-9D2E-674238139ED9}"/>
              </a:ext>
            </a:extLst>
          </p:cNvPr>
          <p:cNvCxnSpPr>
            <a:cxnSpLocks/>
          </p:cNvCxnSpPr>
          <p:nvPr/>
        </p:nvCxnSpPr>
        <p:spPr>
          <a:xfrm flipH="1">
            <a:off x="3017865" y="3227903"/>
            <a:ext cx="363627" cy="27283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81804272-5C52-FC25-E276-7185E6F49D88}"/>
              </a:ext>
            </a:extLst>
          </p:cNvPr>
          <p:cNvSpPr/>
          <p:nvPr/>
        </p:nvSpPr>
        <p:spPr>
          <a:xfrm rot="3599949">
            <a:off x="4674746" y="2613805"/>
            <a:ext cx="3397248" cy="2560317"/>
          </a:xfrm>
          <a:prstGeom prst="triangle">
            <a:avLst/>
          </a:prstGeom>
          <a:solidFill>
            <a:srgbClr val="D1D9E1"/>
          </a:solidFill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153BAA2-2668-19EE-5D9B-4B987FCB538A}"/>
                  </a:ext>
                </a:extLst>
              </p:cNvPr>
              <p:cNvSpPr txBox="1"/>
              <p:nvPr/>
            </p:nvSpPr>
            <p:spPr>
              <a:xfrm>
                <a:off x="3950578" y="2498583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153BAA2-2668-19EE-5D9B-4B987FCB5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578" y="2498583"/>
                <a:ext cx="540128" cy="64633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5919564-9F20-6481-248D-85A8EEB9AA62}"/>
                  </a:ext>
                </a:extLst>
              </p:cNvPr>
              <p:cNvSpPr txBox="1"/>
              <p:nvPr/>
            </p:nvSpPr>
            <p:spPr>
              <a:xfrm>
                <a:off x="7444220" y="2876220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05919564-9F20-6481-248D-85A8EEB9A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4220" y="2876220"/>
                <a:ext cx="540128" cy="64633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96DAD1F-397E-A5B5-279C-2BDAB51599F0}"/>
                  </a:ext>
                </a:extLst>
              </p:cNvPr>
              <p:cNvSpPr txBox="1"/>
              <p:nvPr/>
            </p:nvSpPr>
            <p:spPr>
              <a:xfrm>
                <a:off x="6087677" y="5761127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496DAD1F-397E-A5B5-279C-2BDAB5159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7677" y="5761127"/>
                <a:ext cx="540128" cy="646331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76BE92E-C990-7C8B-8DA7-7AC0BC6D5148}"/>
              </a:ext>
            </a:extLst>
          </p:cNvPr>
          <p:cNvCxnSpPr>
            <a:cxnSpLocks/>
          </p:cNvCxnSpPr>
          <p:nvPr/>
        </p:nvCxnSpPr>
        <p:spPr>
          <a:xfrm flipH="1">
            <a:off x="6054556" y="2876220"/>
            <a:ext cx="28343" cy="48810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7625B102-0705-C4B3-1CA0-E0004265AFE5}"/>
              </a:ext>
            </a:extLst>
          </p:cNvPr>
          <p:cNvCxnSpPr>
            <a:cxnSpLocks/>
          </p:cNvCxnSpPr>
          <p:nvPr/>
        </p:nvCxnSpPr>
        <p:spPr>
          <a:xfrm flipH="1">
            <a:off x="4952915" y="4221432"/>
            <a:ext cx="343375" cy="19174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54A88857-9B90-9F5B-260E-BE2D6B5F07D0}"/>
              </a:ext>
            </a:extLst>
          </p:cNvPr>
          <p:cNvCxnSpPr>
            <a:cxnSpLocks/>
          </p:cNvCxnSpPr>
          <p:nvPr/>
        </p:nvCxnSpPr>
        <p:spPr>
          <a:xfrm flipH="1">
            <a:off x="5090393" y="4426484"/>
            <a:ext cx="343376" cy="20688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A8F52B-E193-323F-DB51-E37F01F3B45D}"/>
              </a:ext>
            </a:extLst>
          </p:cNvPr>
          <p:cNvCxnSpPr>
            <a:cxnSpLocks/>
          </p:cNvCxnSpPr>
          <p:nvPr/>
        </p:nvCxnSpPr>
        <p:spPr>
          <a:xfrm rot="3599949" flipH="1">
            <a:off x="6737460" y="4170846"/>
            <a:ext cx="363627" cy="27283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A66C9C5-8FB6-E09A-3057-24D7F0017A01}"/>
              </a:ext>
            </a:extLst>
          </p:cNvPr>
          <p:cNvCxnSpPr>
            <a:cxnSpLocks/>
          </p:cNvCxnSpPr>
          <p:nvPr/>
        </p:nvCxnSpPr>
        <p:spPr>
          <a:xfrm rot="3599949" flipH="1">
            <a:off x="6624640" y="4426681"/>
            <a:ext cx="363627" cy="27283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27EC28D-3389-D0D1-9932-DA21ECCC0A0D}"/>
              </a:ext>
            </a:extLst>
          </p:cNvPr>
          <p:cNvCxnSpPr>
            <a:cxnSpLocks/>
          </p:cNvCxnSpPr>
          <p:nvPr/>
        </p:nvCxnSpPr>
        <p:spPr>
          <a:xfrm rot="3599949" flipH="1">
            <a:off x="6534366" y="4681734"/>
            <a:ext cx="363627" cy="27283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0A4B4F28-76A9-F3E1-FCC6-95038478E598}"/>
                  </a:ext>
                </a:extLst>
              </p14:cNvPr>
              <p14:cNvContentPartPr/>
              <p14:nvPr/>
            </p14:nvContentPartPr>
            <p14:xfrm>
              <a:off x="4778640" y="3168792"/>
              <a:ext cx="326160" cy="43488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0A4B4F28-76A9-F3E1-FCC6-95038478E59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743000" y="3133152"/>
                <a:ext cx="397800" cy="506520"/>
              </a:xfrm>
              <a:prstGeom prst="rect">
                <a:avLst/>
              </a:prstGeom>
            </p:spPr>
          </p:pic>
        </mc:Fallback>
      </mc:AlternateContent>
      <p:grpSp>
        <p:nvGrpSpPr>
          <p:cNvPr id="75" name="Group 74">
            <a:extLst>
              <a:ext uri="{FF2B5EF4-FFF2-40B4-BE49-F238E27FC236}">
                <a16:creationId xmlns:a16="http://schemas.microsoft.com/office/drawing/2014/main" id="{74E41BD0-5479-4353-600B-9E1D74B9FAA4}"/>
              </a:ext>
            </a:extLst>
          </p:cNvPr>
          <p:cNvGrpSpPr/>
          <p:nvPr/>
        </p:nvGrpSpPr>
        <p:grpSpPr>
          <a:xfrm>
            <a:off x="6969240" y="3246192"/>
            <a:ext cx="307080" cy="601200"/>
            <a:chOff x="6969240" y="3246192"/>
            <a:chExt cx="307080" cy="601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60BC21AB-737D-A37E-9CE1-655FD66968C3}"/>
                    </a:ext>
                  </a:extLst>
                </p14:cNvPr>
                <p14:cNvContentPartPr/>
                <p14:nvPr/>
              </p14:nvContentPartPr>
              <p14:xfrm>
                <a:off x="6969240" y="3254832"/>
                <a:ext cx="123120" cy="5594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60BC21AB-737D-A37E-9CE1-655FD66968C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933600" y="3218832"/>
                  <a:ext cx="194760" cy="63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698F21BE-EF11-E9BE-5201-0D7D9CF03639}"/>
                    </a:ext>
                  </a:extLst>
                </p14:cNvPr>
                <p14:cNvContentPartPr/>
                <p14:nvPr/>
              </p14:nvContentPartPr>
              <p14:xfrm>
                <a:off x="7175160" y="3246192"/>
                <a:ext cx="101160" cy="4406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698F21BE-EF11-E9BE-5201-0D7D9CF0363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139160" y="3210552"/>
                  <a:ext cx="172800" cy="51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3EE0A989-C062-DB19-CDEF-F368B60A1695}"/>
                    </a:ext>
                  </a:extLst>
                </p14:cNvPr>
                <p14:cNvContentPartPr/>
                <p14:nvPr/>
              </p14:nvContentPartPr>
              <p14:xfrm>
                <a:off x="7044840" y="3779712"/>
                <a:ext cx="54720" cy="6768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3EE0A989-C062-DB19-CDEF-F368B60A169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008840" y="3743712"/>
                  <a:ext cx="126360" cy="13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12BD2A2-C69B-7CD0-071F-583CAE588C4B}"/>
              </a:ext>
            </a:extLst>
          </p:cNvPr>
          <p:cNvGrpSpPr/>
          <p:nvPr/>
        </p:nvGrpSpPr>
        <p:grpSpPr>
          <a:xfrm>
            <a:off x="5863320" y="5369832"/>
            <a:ext cx="482040" cy="343440"/>
            <a:chOff x="5863320" y="5369832"/>
            <a:chExt cx="482040" cy="343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D1ED87C1-89E0-CAC9-0498-87246280B9F7}"/>
                    </a:ext>
                  </a:extLst>
                </p14:cNvPr>
                <p14:cNvContentPartPr/>
                <p14:nvPr/>
              </p14:nvContentPartPr>
              <p14:xfrm>
                <a:off x="5978160" y="5671512"/>
                <a:ext cx="248760" cy="417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D1ED87C1-89E0-CAC9-0498-87246280B9F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942160" y="5635872"/>
                  <a:ext cx="32040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E2942EA8-2913-33E9-A24C-6BD7BAAD1E98}"/>
                    </a:ext>
                  </a:extLst>
                </p14:cNvPr>
                <p14:cNvContentPartPr/>
                <p14:nvPr/>
              </p14:nvContentPartPr>
              <p14:xfrm>
                <a:off x="5967000" y="5528232"/>
                <a:ext cx="333720" cy="6876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E2942EA8-2913-33E9-A24C-6BD7BAAD1E9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931000" y="5492592"/>
                  <a:ext cx="40536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15DABEB-232D-A4EE-7A92-2B1E5235D20A}"/>
                    </a:ext>
                  </a:extLst>
                </p14:cNvPr>
                <p14:cNvContentPartPr/>
                <p14:nvPr/>
              </p14:nvContentPartPr>
              <p14:xfrm>
                <a:off x="5863320" y="5369832"/>
                <a:ext cx="482040" cy="709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15DABEB-232D-A4EE-7A92-2B1E5235D20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827320" y="5333832"/>
                  <a:ext cx="553680" cy="142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09794"/>
            <a:ext cx="121966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the Congruent Triangles in Accordance with the Given Congruency Statement.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CA40F3-21FC-B481-3AE3-88651B115D63}"/>
                  </a:ext>
                </a:extLst>
              </p:cNvPr>
              <p:cNvSpPr txBox="1"/>
              <p:nvPr/>
            </p:nvSpPr>
            <p:spPr>
              <a:xfrm>
                <a:off x="4440098" y="1924336"/>
                <a:ext cx="331180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𝑴𝑵𝑶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𝑫𝑬𝑭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CA40F3-21FC-B481-3AE3-88651B115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0098" y="1924336"/>
                <a:ext cx="3311804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7989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09794"/>
            <a:ext cx="121966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Accordance with the Congruency Statement, List the Corresponding Part to the Given Angle or Side.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CA40F3-21FC-B481-3AE3-88651B115D63}"/>
                  </a:ext>
                </a:extLst>
              </p:cNvPr>
              <p:cNvSpPr txBox="1"/>
              <p:nvPr/>
            </p:nvSpPr>
            <p:spPr>
              <a:xfrm>
                <a:off x="4583566" y="1562027"/>
                <a:ext cx="302486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36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𝑺𝑳𝑹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≅∆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𝑽𝑼𝑻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3CA40F3-21FC-B481-3AE3-88651B115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3566" y="1562027"/>
                <a:ext cx="3024867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48D451D-4E62-3309-7056-C13D3F92E312}"/>
              </a:ext>
            </a:extLst>
          </p:cNvPr>
          <p:cNvCxnSpPr>
            <a:cxnSpLocks/>
          </p:cNvCxnSpPr>
          <p:nvPr/>
        </p:nvCxnSpPr>
        <p:spPr>
          <a:xfrm flipH="1">
            <a:off x="0" y="2116025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CA1217C-537C-D4CD-4609-F1EFA96D0D2B}"/>
              </a:ext>
            </a:extLst>
          </p:cNvPr>
          <p:cNvCxnSpPr>
            <a:cxnSpLocks/>
          </p:cNvCxnSpPr>
          <p:nvPr/>
        </p:nvCxnSpPr>
        <p:spPr>
          <a:xfrm flipV="1">
            <a:off x="2329753" y="2116025"/>
            <a:ext cx="0" cy="422690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90D7C39-5E10-5B0D-2166-00342F0D5D28}"/>
              </a:ext>
            </a:extLst>
          </p:cNvPr>
          <p:cNvCxnSpPr>
            <a:cxnSpLocks/>
          </p:cNvCxnSpPr>
          <p:nvPr/>
        </p:nvCxnSpPr>
        <p:spPr>
          <a:xfrm flipV="1">
            <a:off x="4841895" y="2116025"/>
            <a:ext cx="0" cy="422690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DE45284-FE6B-432F-E822-6FD71778A280}"/>
              </a:ext>
            </a:extLst>
          </p:cNvPr>
          <p:cNvCxnSpPr>
            <a:cxnSpLocks/>
          </p:cNvCxnSpPr>
          <p:nvPr/>
        </p:nvCxnSpPr>
        <p:spPr>
          <a:xfrm flipV="1">
            <a:off x="7354037" y="2116025"/>
            <a:ext cx="0" cy="422690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97275E-7694-546E-D10E-554871A1AC96}"/>
              </a:ext>
            </a:extLst>
          </p:cNvPr>
          <p:cNvCxnSpPr>
            <a:cxnSpLocks/>
          </p:cNvCxnSpPr>
          <p:nvPr/>
        </p:nvCxnSpPr>
        <p:spPr>
          <a:xfrm flipV="1">
            <a:off x="9866179" y="2116025"/>
            <a:ext cx="0" cy="422690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523A719-D600-82DD-3333-CF3A0A94712C}"/>
                  </a:ext>
                </a:extLst>
              </p:cNvPr>
              <p:cNvSpPr txBox="1"/>
              <p:nvPr/>
            </p:nvSpPr>
            <p:spPr>
              <a:xfrm>
                <a:off x="75941" y="2365814"/>
                <a:ext cx="19128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523A719-D600-82DD-3333-CF3A0A947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41" y="2365814"/>
                <a:ext cx="191286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BFC143-9BF7-8531-7A82-8B0A332AA8CE}"/>
                  </a:ext>
                </a:extLst>
              </p:cNvPr>
              <p:cNvSpPr txBox="1"/>
              <p:nvPr/>
            </p:nvSpPr>
            <p:spPr>
              <a:xfrm>
                <a:off x="5023604" y="2365813"/>
                <a:ext cx="19128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𝑼𝑻𝑽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4BFC143-9BF7-8531-7A82-8B0A332AA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3604" y="2365813"/>
                <a:ext cx="191286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D89A216-33B2-AD6F-E0C2-C095620933F4}"/>
                  </a:ext>
                </a:extLst>
              </p:cNvPr>
              <p:cNvSpPr txBox="1"/>
              <p:nvPr/>
            </p:nvSpPr>
            <p:spPr>
              <a:xfrm>
                <a:off x="2538537" y="2365812"/>
                <a:ext cx="19128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𝑹𝑳</m:t>
                          </m:r>
                        </m:e>
                      </m:acc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D89A216-33B2-AD6F-E0C2-C09562093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537" y="2365812"/>
                <a:ext cx="191286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0DAB87-745A-1865-5F64-E22F936D164C}"/>
                  </a:ext>
                </a:extLst>
              </p:cNvPr>
              <p:cNvSpPr txBox="1"/>
              <p:nvPr/>
            </p:nvSpPr>
            <p:spPr>
              <a:xfrm>
                <a:off x="7653675" y="2365812"/>
                <a:ext cx="19128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𝑻𝑼</m:t>
                          </m:r>
                        </m:e>
                      </m:acc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0DAB87-745A-1865-5F64-E22F936D1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3675" y="2365812"/>
                <a:ext cx="1912867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E21E38C-0DC3-D8E3-EE4B-36BD0F69038B}"/>
                  </a:ext>
                </a:extLst>
              </p:cNvPr>
              <p:cNvSpPr txBox="1"/>
              <p:nvPr/>
            </p:nvSpPr>
            <p:spPr>
              <a:xfrm>
                <a:off x="10074963" y="2365811"/>
                <a:ext cx="19128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3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𝑳𝑹𝑺</m:t>
                      </m:r>
                    </m:oMath>
                  </m:oMathPara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E21E38C-0DC3-D8E3-EE4B-36BD0F6903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4963" y="2365811"/>
                <a:ext cx="1912867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0443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B2C639-2FA5-E8B2-F1C4-21F229EAA6FC}"/>
                  </a:ext>
                </a:extLst>
              </p:cNvPr>
              <p:cNvSpPr txBox="1"/>
              <p:nvPr/>
            </p:nvSpPr>
            <p:spPr>
              <a:xfrm>
                <a:off x="3950260" y="889492"/>
                <a:ext cx="428686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𝑨𝑷𝑺𝑬𝑪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sz="3600" b="1" i="1" smtClean="0">
                          <a:solidFill>
                            <a:srgbClr val="040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𝑹𝑻𝑫𝑩𝑾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B2C639-2FA5-E8B2-F1C4-21F229EAA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0260" y="889492"/>
                <a:ext cx="4286865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653D1AF-9D28-9216-158D-D5F7717B84C7}"/>
                  </a:ext>
                </a:extLst>
              </p14:cNvPr>
              <p14:cNvContentPartPr/>
              <p14:nvPr/>
            </p14:nvContentPartPr>
            <p14:xfrm rot="16200000" flipH="1">
              <a:off x="3546434" y="2249943"/>
              <a:ext cx="2143080" cy="18990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653D1AF-9D28-9216-158D-D5F7717B84C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 rot="16200000" flipH="1">
                <a:off x="3508274" y="2211783"/>
                <a:ext cx="2219040" cy="19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C18B8082-2C5F-63B4-E514-020359AF7DE8}"/>
                  </a:ext>
                </a:extLst>
              </p14:cNvPr>
              <p14:cNvContentPartPr/>
              <p14:nvPr/>
            </p14:nvContentPartPr>
            <p14:xfrm rot="5400000">
              <a:off x="7083565" y="2250634"/>
              <a:ext cx="2143080" cy="18990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C18B8082-2C5F-63B4-E514-020359AF7DE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 rot="5400000">
                <a:off x="7045405" y="2212474"/>
                <a:ext cx="2219040" cy="197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E8D6BA5-2B04-AFCF-5975-94193D18F9F8}"/>
                  </a:ext>
                </a:extLst>
              </p:cNvPr>
              <p:cNvSpPr txBox="1"/>
              <p:nvPr/>
            </p:nvSpPr>
            <p:spPr>
              <a:xfrm>
                <a:off x="5518235" y="1662250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E8D6BA5-2B04-AFCF-5975-94193D18F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235" y="1662250"/>
                <a:ext cx="540128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EC9AF5-7E99-6ABA-A0B9-E67AB983AA33}"/>
                  </a:ext>
                </a:extLst>
              </p:cNvPr>
              <p:cNvSpPr txBox="1"/>
              <p:nvPr/>
            </p:nvSpPr>
            <p:spPr>
              <a:xfrm>
                <a:off x="9043644" y="2553207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EC9AF5-7E99-6ABA-A0B9-E67AB983A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644" y="2553207"/>
                <a:ext cx="54012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D34B56-E9B5-CD95-F2BB-6B743DFF192A}"/>
                  </a:ext>
                </a:extLst>
              </p:cNvPr>
              <p:cNvSpPr txBox="1"/>
              <p:nvPr/>
            </p:nvSpPr>
            <p:spPr>
              <a:xfrm>
                <a:off x="4523691" y="1662250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D34B56-E9B5-CD95-F2BB-6B743DFF1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691" y="1662250"/>
                <a:ext cx="540128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1F4F64-88E2-CD44-3F01-32EBD22F09C8}"/>
                  </a:ext>
                </a:extLst>
              </p:cNvPr>
              <p:cNvSpPr txBox="1"/>
              <p:nvPr/>
            </p:nvSpPr>
            <p:spPr>
              <a:xfrm>
                <a:off x="9043644" y="396944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1F4F64-88E2-CD44-3F01-32EBD22F0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3644" y="3969441"/>
                <a:ext cx="540128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6E437E-5683-AFDA-96F1-87750D2FA487}"/>
                  </a:ext>
                </a:extLst>
              </p:cNvPr>
              <p:cNvSpPr txBox="1"/>
              <p:nvPr/>
            </p:nvSpPr>
            <p:spPr>
              <a:xfrm>
                <a:off x="3145245" y="2553207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B6E437E-5683-AFDA-96F1-87750D2FA4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2553207"/>
                <a:ext cx="540128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6FA0E3-667D-460A-4FD9-707B8CB0B9E1}"/>
                  </a:ext>
                </a:extLst>
              </p:cNvPr>
              <p:cNvSpPr txBox="1"/>
              <p:nvPr/>
            </p:nvSpPr>
            <p:spPr>
              <a:xfrm>
                <a:off x="3145245" y="3969442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6FA0E3-667D-460A-4FD9-707B8CB0B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3969442"/>
                <a:ext cx="540128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640AE1C-318D-CD3C-7239-E67CF245BC77}"/>
                  </a:ext>
                </a:extLst>
              </p:cNvPr>
              <p:cNvSpPr txBox="1"/>
              <p:nvPr/>
            </p:nvSpPr>
            <p:spPr>
              <a:xfrm>
                <a:off x="5490397" y="396944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640AE1C-318D-CD3C-7239-E67CF245B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0397" y="3969441"/>
                <a:ext cx="540128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3F35BC1-0195-EC0F-9454-3A60181C30EF}"/>
                  </a:ext>
                </a:extLst>
              </p:cNvPr>
              <p:cNvSpPr txBox="1"/>
              <p:nvPr/>
            </p:nvSpPr>
            <p:spPr>
              <a:xfrm>
                <a:off x="6606401" y="396944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3F35BC1-0195-EC0F-9454-3A60181C3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6401" y="3969441"/>
                <a:ext cx="540128" cy="6463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F0711B-73E7-9DB7-EA49-FF764EEE818A}"/>
                  </a:ext>
                </a:extLst>
              </p:cNvPr>
              <p:cNvSpPr txBox="1"/>
              <p:nvPr/>
            </p:nvSpPr>
            <p:spPr>
              <a:xfrm>
                <a:off x="6600119" y="166224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F0711B-73E7-9DB7-EA49-FF764EE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119" y="1662249"/>
                <a:ext cx="540128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A438872-E4DB-C06C-96FD-70CD5C2F861E}"/>
                  </a:ext>
                </a:extLst>
              </p:cNvPr>
              <p:cNvSpPr txBox="1"/>
              <p:nvPr/>
            </p:nvSpPr>
            <p:spPr>
              <a:xfrm>
                <a:off x="7746125" y="166224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𝑾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DA438872-E4DB-C06C-96FD-70CD5C2F8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6125" y="1662249"/>
                <a:ext cx="540128" cy="646331"/>
              </a:xfrm>
              <a:prstGeom prst="rect">
                <a:avLst/>
              </a:prstGeom>
              <a:blipFill>
                <a:blip r:embed="rId17"/>
                <a:stretch>
                  <a:fillRect r="-7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0D25AC-E09D-3B44-E39E-C577C4080E8E}"/>
                  </a:ext>
                </a:extLst>
              </p:cNvPr>
              <p:cNvSpPr txBox="1"/>
              <p:nvPr/>
            </p:nvSpPr>
            <p:spPr>
              <a:xfrm>
                <a:off x="4738097" y="2151069"/>
                <a:ext cx="54012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𝟏𝟑𝟐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0D25AC-E09D-3B44-E39E-C577C4080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097" y="2151069"/>
                <a:ext cx="540128" cy="400110"/>
              </a:xfrm>
              <a:prstGeom prst="rect">
                <a:avLst/>
              </a:prstGeom>
              <a:blipFill>
                <a:blip r:embed="rId18"/>
                <a:stretch>
                  <a:fillRect r="-404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7FB823C-5316-54AE-7535-10BF1F603181}"/>
                  </a:ext>
                </a:extLst>
              </p:cNvPr>
              <p:cNvSpPr txBox="1"/>
              <p:nvPr/>
            </p:nvSpPr>
            <p:spPr>
              <a:xfrm>
                <a:off x="3661998" y="3870873"/>
                <a:ext cx="54012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𝟖𝟖</m:t>
                      </m:r>
                      <m:r>
                        <a:rPr lang="en-US" sz="2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7FB823C-5316-54AE-7535-10BF1F603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998" y="3870873"/>
                <a:ext cx="540128" cy="400110"/>
              </a:xfrm>
              <a:prstGeom prst="rect">
                <a:avLst/>
              </a:prstGeom>
              <a:blipFill>
                <a:blip r:embed="rId19"/>
                <a:stretch>
                  <a:fillRect l="-1136" r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0E4BB01-8C66-8ACF-7513-962B4C4C21D2}"/>
              </a:ext>
            </a:extLst>
          </p:cNvPr>
          <p:cNvCxnSpPr/>
          <p:nvPr/>
        </p:nvCxnSpPr>
        <p:spPr>
          <a:xfrm>
            <a:off x="7241983" y="3948601"/>
            <a:ext cx="24989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BC648D3-09AA-F26D-5ADA-5B68938F4603}"/>
              </a:ext>
            </a:extLst>
          </p:cNvPr>
          <p:cNvCxnSpPr>
            <a:cxnSpLocks/>
          </p:cNvCxnSpPr>
          <p:nvPr/>
        </p:nvCxnSpPr>
        <p:spPr>
          <a:xfrm>
            <a:off x="7456623" y="3954281"/>
            <a:ext cx="0" cy="2783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FC94B11-2357-8DB8-E1E0-7C440BD92F3E}"/>
              </a:ext>
            </a:extLst>
          </p:cNvPr>
          <p:cNvCxnSpPr>
            <a:cxnSpLocks/>
          </p:cNvCxnSpPr>
          <p:nvPr/>
        </p:nvCxnSpPr>
        <p:spPr>
          <a:xfrm>
            <a:off x="7456567" y="2174500"/>
            <a:ext cx="0" cy="27831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8CE86B-8038-0269-BA77-C8BE12CB72AD}"/>
              </a:ext>
            </a:extLst>
          </p:cNvPr>
          <p:cNvCxnSpPr/>
          <p:nvPr/>
        </p:nvCxnSpPr>
        <p:spPr>
          <a:xfrm>
            <a:off x="7241934" y="2418889"/>
            <a:ext cx="24989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02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apezoid 2">
            <a:extLst>
              <a:ext uri="{FF2B5EF4-FFF2-40B4-BE49-F238E27FC236}">
                <a16:creationId xmlns:a16="http://schemas.microsoft.com/office/drawing/2014/main" id="{A2DB1C59-CDDB-D582-EA48-B37373F320D4}"/>
              </a:ext>
            </a:extLst>
          </p:cNvPr>
          <p:cNvSpPr/>
          <p:nvPr/>
        </p:nvSpPr>
        <p:spPr>
          <a:xfrm>
            <a:off x="533964" y="1959912"/>
            <a:ext cx="4880345" cy="2231017"/>
          </a:xfrm>
          <a:prstGeom prst="trapezoid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0C3EF370-6B33-4D9C-DD02-CC4EB7BB0164}"/>
              </a:ext>
            </a:extLst>
          </p:cNvPr>
          <p:cNvSpPr/>
          <p:nvPr/>
        </p:nvSpPr>
        <p:spPr>
          <a:xfrm flipV="1">
            <a:off x="6656376" y="1959912"/>
            <a:ext cx="4880345" cy="2231017"/>
          </a:xfrm>
          <a:prstGeom prst="trapezoid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/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Find the values of x, y, and z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4000" b="1" dirty="0">
                  <a:solidFill>
                    <a:srgbClr val="0403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D7C433B-30AC-C14F-E6EF-18C7B8F9B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245" y="56299"/>
                <a:ext cx="8431404" cy="707886"/>
              </a:xfrm>
              <a:prstGeom prst="rect">
                <a:avLst/>
              </a:prstGeom>
              <a:blipFill>
                <a:blip r:embed="rId2"/>
                <a:stretch>
                  <a:fillRect l="-2675" t="-16379" b="-4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B2C639-2FA5-E8B2-F1C4-21F229EAA6FC}"/>
                  </a:ext>
                </a:extLst>
              </p:cNvPr>
              <p:cNvSpPr txBox="1"/>
              <p:nvPr/>
            </p:nvSpPr>
            <p:spPr>
              <a:xfrm>
                <a:off x="2875069" y="872961"/>
                <a:ext cx="642711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36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Polygon ABCD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40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3600" dirty="0"/>
                  <a:t> </a:t>
                </a:r>
                <a:r>
                  <a:rPr lang="en-US" sz="3600" b="1" dirty="0">
                    <a:solidFill>
                      <a:srgbClr val="0403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Polygon RSTU </a:t>
                </a:r>
                <a:endParaRPr lang="en-US" sz="36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5B2C639-2FA5-E8B2-F1C4-21F229EAA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069" y="872961"/>
                <a:ext cx="6427117" cy="646331"/>
              </a:xfrm>
              <a:prstGeom prst="rect">
                <a:avLst/>
              </a:prstGeom>
              <a:blipFill>
                <a:blip r:embed="rId3"/>
                <a:stretch>
                  <a:fillRect l="-3036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E8D6BA5-2B04-AFCF-5975-94193D18F9F8}"/>
                  </a:ext>
                </a:extLst>
              </p:cNvPr>
              <p:cNvSpPr txBox="1"/>
              <p:nvPr/>
            </p:nvSpPr>
            <p:spPr>
              <a:xfrm>
                <a:off x="533964" y="1519292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E8D6BA5-2B04-AFCF-5975-94193D18F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4" y="1519292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EC9AF5-7E99-6ABA-A0B9-E67AB983AA33}"/>
                  </a:ext>
                </a:extLst>
              </p:cNvPr>
              <p:cNvSpPr txBox="1"/>
              <p:nvPr/>
            </p:nvSpPr>
            <p:spPr>
              <a:xfrm>
                <a:off x="4874181" y="148505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DEC9AF5-7E99-6ABA-A0B9-E67AB983AA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181" y="1485054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D34B56-E9B5-CD95-F2BB-6B743DFF192A}"/>
                  </a:ext>
                </a:extLst>
              </p:cNvPr>
              <p:cNvSpPr txBox="1"/>
              <p:nvPr/>
            </p:nvSpPr>
            <p:spPr>
              <a:xfrm>
                <a:off x="5225150" y="419092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2D34B56-E9B5-CD95-F2BB-6B743DFF1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50" y="4190929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1F4F64-88E2-CD44-3F01-32EBD22F09C8}"/>
                  </a:ext>
                </a:extLst>
              </p:cNvPr>
              <p:cNvSpPr txBox="1"/>
              <p:nvPr/>
            </p:nvSpPr>
            <p:spPr>
              <a:xfrm>
                <a:off x="115151" y="4190927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A1F4F64-88E2-CD44-3F01-32EBD22F09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51" y="4190927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6FA0E3-667D-460A-4FD9-707B8CB0B9E1}"/>
                  </a:ext>
                </a:extLst>
              </p:cNvPr>
              <p:cNvSpPr txBox="1"/>
              <p:nvPr/>
            </p:nvSpPr>
            <p:spPr>
              <a:xfrm>
                <a:off x="6737281" y="4190928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156FA0E3-667D-460A-4FD9-707B8CB0B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7281" y="4190928"/>
                <a:ext cx="540128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640AE1C-318D-CD3C-7239-E67CF245BC77}"/>
                  </a:ext>
                </a:extLst>
              </p:cNvPr>
              <p:cNvSpPr txBox="1"/>
              <p:nvPr/>
            </p:nvSpPr>
            <p:spPr>
              <a:xfrm>
                <a:off x="11542239" y="151923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𝑼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640AE1C-318D-CD3C-7239-E67CF245B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2239" y="1519231"/>
                <a:ext cx="540128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3F35BC1-0195-EC0F-9454-3A60181C30EF}"/>
                  </a:ext>
                </a:extLst>
              </p:cNvPr>
              <p:cNvSpPr txBox="1"/>
              <p:nvPr/>
            </p:nvSpPr>
            <p:spPr>
              <a:xfrm>
                <a:off x="6096000" y="1519292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13F35BC1-0195-EC0F-9454-3A60181C30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519292"/>
                <a:ext cx="540128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F0711B-73E7-9DB7-EA49-FF764EEE818A}"/>
                  </a:ext>
                </a:extLst>
              </p:cNvPr>
              <p:cNvSpPr txBox="1"/>
              <p:nvPr/>
            </p:nvSpPr>
            <p:spPr>
              <a:xfrm>
                <a:off x="10877999" y="4190928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3F0711B-73E7-9DB7-EA49-FF764EEE8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7999" y="4190928"/>
                <a:ext cx="540128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0D25AC-E09D-3B44-E39E-C577C4080E8E}"/>
                  </a:ext>
                </a:extLst>
              </p:cNvPr>
              <p:cNvSpPr txBox="1"/>
              <p:nvPr/>
            </p:nvSpPr>
            <p:spPr>
              <a:xfrm>
                <a:off x="7160476" y="3544596"/>
                <a:ext cx="149442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36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12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F0D25AC-E09D-3B44-E39E-C577C4080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0476" y="3544596"/>
                <a:ext cx="1494425" cy="646331"/>
              </a:xfrm>
              <a:prstGeom prst="rect">
                <a:avLst/>
              </a:prstGeom>
              <a:blipFill>
                <a:blip r:embed="rId12"/>
                <a:stretch>
                  <a:fillRect l="-13061" t="-15094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D3B208C-AC99-FE3A-F486-6F65864FF1B2}"/>
                  </a:ext>
                </a:extLst>
              </p:cNvPr>
              <p:cNvSpPr txBox="1"/>
              <p:nvPr/>
            </p:nvSpPr>
            <p:spPr>
              <a:xfrm>
                <a:off x="2926600" y="1954246"/>
                <a:ext cx="19448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D3B208C-AC99-FE3A-F486-6F65864FF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6600" y="1954246"/>
                <a:ext cx="1944822" cy="64633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92566CF-2611-ED60-D7F1-AC02803D765A}"/>
                  </a:ext>
                </a:extLst>
              </p:cNvPr>
              <p:cNvSpPr txBox="1"/>
              <p:nvPr/>
            </p:nvSpPr>
            <p:spPr>
              <a:xfrm>
                <a:off x="415370" y="3544595"/>
                <a:ext cx="114352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92566CF-2611-ED60-D7F1-AC02803D76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70" y="3544595"/>
                <a:ext cx="1143520" cy="64633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93D7D1-9EB8-5812-C1D0-B36A53CE0EBD}"/>
                  </a:ext>
                </a:extLst>
              </p:cNvPr>
              <p:cNvSpPr txBox="1"/>
              <p:nvPr/>
            </p:nvSpPr>
            <p:spPr>
              <a:xfrm>
                <a:off x="10586715" y="1954245"/>
                <a:ext cx="83141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𝟓𝟒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893D7D1-9EB8-5812-C1D0-B36A53CE0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6715" y="1954245"/>
                <a:ext cx="831412" cy="646331"/>
              </a:xfrm>
              <a:prstGeom prst="rect">
                <a:avLst/>
              </a:prstGeom>
              <a:blipFill>
                <a:blip r:embed="rId15"/>
                <a:stretch>
                  <a:fillRect r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870FCC-E633-F556-D500-0C9EC8BB7747}"/>
                  </a:ext>
                </a:extLst>
              </p:cNvPr>
              <p:cNvSpPr txBox="1"/>
              <p:nvPr/>
            </p:nvSpPr>
            <p:spPr>
              <a:xfrm>
                <a:off x="1910639" y="4190926"/>
                <a:ext cx="19448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0870FCC-E633-F556-D500-0C9EC8BB7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0639" y="4190926"/>
                <a:ext cx="1944822" cy="64633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C22FBC-B7CE-E531-B6BF-427B4CF551A9}"/>
                  </a:ext>
                </a:extLst>
              </p:cNvPr>
              <p:cNvSpPr txBox="1"/>
              <p:nvPr/>
            </p:nvSpPr>
            <p:spPr>
              <a:xfrm>
                <a:off x="8124137" y="1313582"/>
                <a:ext cx="194482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𝒛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BC22FBC-B7CE-E531-B6BF-427B4CF55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137" y="1313582"/>
                <a:ext cx="1944822" cy="64633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642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Third Angles Theorem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0" y="71930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Angles of One Triangle are Congruent to Two Angles of a Second Triangle, then the Third Angles of the Triangles are Congruent.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B752709-BCC3-8EF5-1BCE-FAFADD3FB6AF}"/>
              </a:ext>
            </a:extLst>
          </p:cNvPr>
          <p:cNvSpPr/>
          <p:nvPr/>
        </p:nvSpPr>
        <p:spPr>
          <a:xfrm>
            <a:off x="2219420" y="3132246"/>
            <a:ext cx="2880360" cy="2432304"/>
          </a:xfrm>
          <a:prstGeom prst="triangle">
            <a:avLst>
              <a:gd name="adj" fmla="val 7254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AE816A76-F308-F979-BC0A-C8DE502A8867}"/>
              </a:ext>
            </a:extLst>
          </p:cNvPr>
          <p:cNvSpPr/>
          <p:nvPr/>
        </p:nvSpPr>
        <p:spPr>
          <a:xfrm flipH="1">
            <a:off x="6642068" y="3132246"/>
            <a:ext cx="2880360" cy="2432304"/>
          </a:xfrm>
          <a:prstGeom prst="triangle">
            <a:avLst>
              <a:gd name="adj" fmla="val 72540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8A7E860-0031-B2C7-56E7-955FF1478603}"/>
                  </a:ext>
                </a:extLst>
              </p:cNvPr>
              <p:cNvSpPr txBox="1"/>
              <p:nvPr/>
            </p:nvSpPr>
            <p:spPr>
              <a:xfrm>
                <a:off x="1679292" y="5222891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8A7E860-0031-B2C7-56E7-955FF1478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292" y="5222891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708CBC-C871-FE63-DA75-353E6ADF9CC7}"/>
                  </a:ext>
                </a:extLst>
              </p:cNvPr>
              <p:cNvSpPr txBox="1"/>
              <p:nvPr/>
            </p:nvSpPr>
            <p:spPr>
              <a:xfrm>
                <a:off x="4053684" y="2550000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E708CBC-C871-FE63-DA75-353E6ADF9C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3684" y="2550000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7FC08BE-F3BD-EC0F-EC55-F68C06E182FE}"/>
                  </a:ext>
                </a:extLst>
              </p:cNvPr>
              <p:cNvSpPr txBox="1"/>
              <p:nvPr/>
            </p:nvSpPr>
            <p:spPr>
              <a:xfrm>
                <a:off x="5060732" y="5222892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𝐂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7FC08BE-F3BD-EC0F-EC55-F68C06E18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732" y="5222892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7FF1AB-906D-4494-F829-8643F58EB1C1}"/>
                  </a:ext>
                </a:extLst>
              </p:cNvPr>
              <p:cNvSpPr txBox="1"/>
              <p:nvPr/>
            </p:nvSpPr>
            <p:spPr>
              <a:xfrm>
                <a:off x="9522428" y="522289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7FF1AB-906D-4494-F829-8643F58EB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2428" y="5222894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6FE13E-7AC6-DC04-2E8D-702EE3AC78C8}"/>
                  </a:ext>
                </a:extLst>
              </p:cNvPr>
              <p:cNvSpPr txBox="1"/>
              <p:nvPr/>
            </p:nvSpPr>
            <p:spPr>
              <a:xfrm>
                <a:off x="7196804" y="25499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6FE13E-7AC6-DC04-2E8D-702EE3AC7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804" y="2549999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14950AD-1A48-ACCB-585F-C18050F8BCAE}"/>
                  </a:ext>
                </a:extLst>
              </p:cNvPr>
              <p:cNvSpPr txBox="1"/>
              <p:nvPr/>
            </p:nvSpPr>
            <p:spPr>
              <a:xfrm>
                <a:off x="6096478" y="5222893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14950AD-1A48-ACCB-585F-C18050F8B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478" y="5222893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7602701-598A-66AE-8915-96932B0B7204}"/>
                  </a:ext>
                </a:extLst>
              </p14:cNvPr>
              <p14:cNvContentPartPr/>
              <p14:nvPr/>
            </p14:nvContentPartPr>
            <p14:xfrm>
              <a:off x="2688860" y="5060982"/>
              <a:ext cx="69480" cy="4456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7602701-598A-66AE-8915-96932B0B720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53220" y="5025342"/>
                <a:ext cx="141120" cy="517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C45EE4D9-A563-98D2-3DB1-895FE87FD566}"/>
              </a:ext>
            </a:extLst>
          </p:cNvPr>
          <p:cNvGrpSpPr/>
          <p:nvPr/>
        </p:nvGrpSpPr>
        <p:grpSpPr>
          <a:xfrm>
            <a:off x="3854900" y="3572742"/>
            <a:ext cx="625680" cy="361800"/>
            <a:chOff x="3967200" y="3640896"/>
            <a:chExt cx="625680" cy="361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362E4D0-ACA0-DF62-7773-AB6AB1936AE1}"/>
                    </a:ext>
                  </a:extLst>
                </p14:cNvPr>
                <p14:cNvContentPartPr/>
                <p14:nvPr/>
              </p14:nvContentPartPr>
              <p14:xfrm>
                <a:off x="4114440" y="3640896"/>
                <a:ext cx="408240" cy="961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362E4D0-ACA0-DF62-7773-AB6AB1936AE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078440" y="3605256"/>
                  <a:ext cx="47988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47E46AC-5566-1126-7E6A-AA21975DB3F9}"/>
                    </a:ext>
                  </a:extLst>
                </p14:cNvPr>
                <p14:cNvContentPartPr/>
                <p14:nvPr/>
              </p14:nvContentPartPr>
              <p14:xfrm>
                <a:off x="3967200" y="3834936"/>
                <a:ext cx="625680" cy="16776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47E46AC-5566-1126-7E6A-AA21975DB3F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931560" y="3798936"/>
                  <a:ext cx="697320" cy="239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D94922B3-1A73-EACC-460B-FF9AA5D73703}"/>
                  </a:ext>
                </a:extLst>
              </p14:cNvPr>
              <p14:cNvContentPartPr/>
              <p14:nvPr/>
            </p14:nvContentPartPr>
            <p14:xfrm>
              <a:off x="8999300" y="5141982"/>
              <a:ext cx="128160" cy="39168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D94922B3-1A73-EACC-460B-FF9AA5D7370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963660" y="5106342"/>
                <a:ext cx="199800" cy="46332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 30">
            <a:extLst>
              <a:ext uri="{FF2B5EF4-FFF2-40B4-BE49-F238E27FC236}">
                <a16:creationId xmlns:a16="http://schemas.microsoft.com/office/drawing/2014/main" id="{7F90D7AF-CF33-E5BD-1289-84A90525BE7D}"/>
              </a:ext>
            </a:extLst>
          </p:cNvPr>
          <p:cNvGrpSpPr/>
          <p:nvPr/>
        </p:nvGrpSpPr>
        <p:grpSpPr>
          <a:xfrm>
            <a:off x="7289660" y="3501102"/>
            <a:ext cx="527040" cy="251640"/>
            <a:chOff x="7401960" y="3569256"/>
            <a:chExt cx="527040" cy="251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67B173F-2865-E79E-4475-B7301E73BB39}"/>
                    </a:ext>
                  </a:extLst>
                </p14:cNvPr>
                <p14:cNvContentPartPr/>
                <p14:nvPr/>
              </p14:nvContentPartPr>
              <p14:xfrm>
                <a:off x="7484760" y="3569256"/>
                <a:ext cx="320400" cy="655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67B173F-2865-E79E-4475-B7301E73BB3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448760" y="3533256"/>
                  <a:ext cx="392040" cy="13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4AE7345-99B5-DD22-7D59-7ECA372B65CE}"/>
                    </a:ext>
                  </a:extLst>
                </p14:cNvPr>
                <p14:cNvContentPartPr/>
                <p14:nvPr/>
              </p14:nvContentPartPr>
              <p14:xfrm>
                <a:off x="7401960" y="3729456"/>
                <a:ext cx="527040" cy="914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4AE7345-99B5-DD22-7D59-7ECA372B65C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365960" y="3693456"/>
                  <a:ext cx="598680" cy="16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628AB5A-ABB8-D931-603B-25CCDE2EFC59}"/>
                  </a:ext>
                </a:extLst>
              </p:cNvPr>
              <p:cNvSpPr txBox="1"/>
              <p:nvPr/>
            </p:nvSpPr>
            <p:spPr>
              <a:xfrm>
                <a:off x="794187" y="1832495"/>
                <a:ext cx="10603626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𝑰𝒇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𝒂𝒏𝒅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𝑬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𝒕𝒉𝒆𝒏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𝑪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≅∠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</m:t>
                      </m:r>
                      <m:r>
                        <a:rPr lang="en-US" sz="4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4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628AB5A-ABB8-D931-603B-25CCDE2EF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187" y="1832495"/>
                <a:ext cx="10603626" cy="677108"/>
              </a:xfrm>
              <a:prstGeom prst="rect">
                <a:avLst/>
              </a:prstGeom>
              <a:blipFill>
                <a:blip r:embed="rId20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305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Reflexive Property of Congruence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112815" y="920621"/>
            <a:ext cx="119663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Geometric Shape is Congruent to Itself.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EB99B8C9-3007-B5F6-1226-737C382B55CB}"/>
              </a:ext>
            </a:extLst>
          </p:cNvPr>
          <p:cNvSpPr/>
          <p:nvPr/>
        </p:nvSpPr>
        <p:spPr>
          <a:xfrm>
            <a:off x="697833" y="2275368"/>
            <a:ext cx="5065294" cy="3400216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AAE3F8-2D3B-7655-0F92-A93DDAD85CE2}"/>
              </a:ext>
            </a:extLst>
          </p:cNvPr>
          <p:cNvCxnSpPr>
            <a:cxnSpLocks/>
            <a:stCxn id="3" idx="0"/>
          </p:cNvCxnSpPr>
          <p:nvPr/>
        </p:nvCxnSpPr>
        <p:spPr>
          <a:xfrm flipH="1">
            <a:off x="3222167" y="2275368"/>
            <a:ext cx="8313" cy="340021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8A3EB2-5793-2DB0-1A9E-6A187E1C36BD}"/>
                  </a:ext>
                </a:extLst>
              </p:cNvPr>
              <p:cNvSpPr txBox="1"/>
              <p:nvPr/>
            </p:nvSpPr>
            <p:spPr>
              <a:xfrm>
                <a:off x="112815" y="5260084"/>
                <a:ext cx="540128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8A3EB2-5793-2DB0-1A9E-6A187E1C3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815" y="5260084"/>
                <a:ext cx="5401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6C920B-6A64-FDA0-4310-500F1F020641}"/>
                  </a:ext>
                </a:extLst>
              </p:cNvPr>
              <p:cNvSpPr txBox="1"/>
              <p:nvPr/>
            </p:nvSpPr>
            <p:spPr>
              <a:xfrm>
                <a:off x="5753218" y="5260084"/>
                <a:ext cx="540128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6C920B-6A64-FDA0-4310-500F1F020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218" y="5260084"/>
                <a:ext cx="540128" cy="830997"/>
              </a:xfrm>
              <a:prstGeom prst="rect">
                <a:avLst/>
              </a:prstGeom>
              <a:blipFill>
                <a:blip r:embed="rId3"/>
                <a:stretch>
                  <a:fillRect r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FAD75F-4092-0BB5-3B86-26EFFDBD886B}"/>
                  </a:ext>
                </a:extLst>
              </p:cNvPr>
              <p:cNvSpPr txBox="1"/>
              <p:nvPr/>
            </p:nvSpPr>
            <p:spPr>
              <a:xfrm>
                <a:off x="2933016" y="1543869"/>
                <a:ext cx="540128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FFAD75F-4092-0BB5-3B86-26EFFDBD8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016" y="1543869"/>
                <a:ext cx="54012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19BEF8C-3940-B784-AB27-9093DB0E4CEB}"/>
                  </a:ext>
                </a:extLst>
              </p:cNvPr>
              <p:cNvSpPr txBox="1"/>
              <p:nvPr/>
            </p:nvSpPr>
            <p:spPr>
              <a:xfrm>
                <a:off x="2933016" y="5598638"/>
                <a:ext cx="540128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19BEF8C-3940-B784-AB27-9093DB0E4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016" y="5598638"/>
                <a:ext cx="540128" cy="830997"/>
              </a:xfrm>
              <a:prstGeom prst="rect">
                <a:avLst/>
              </a:prstGeom>
              <a:blipFill>
                <a:blip r:embed="rId5"/>
                <a:stretch>
                  <a:fillRect r="-33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465FFC-E636-A56E-5D13-A1EBF701F734}"/>
                  </a:ext>
                </a:extLst>
              </p:cNvPr>
              <p:cNvSpPr txBox="1"/>
              <p:nvPr/>
            </p:nvSpPr>
            <p:spPr>
              <a:xfrm>
                <a:off x="6645349" y="2950731"/>
                <a:ext cx="4189227" cy="11102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66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66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𝑪𝑫</m:t>
                          </m:r>
                        </m:e>
                      </m:acc>
                      <m:r>
                        <a:rPr lang="en-US" sz="6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≅</m:t>
                      </m:r>
                      <m:acc>
                        <m:accPr>
                          <m:chr m:val="̅"/>
                          <m:ctrlPr>
                            <a:rPr lang="en-US" sz="66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6600" b="1" i="1" smtClean="0">
                              <a:solidFill>
                                <a:srgbClr val="C0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𝑪𝑫</m:t>
                          </m:r>
                        </m:e>
                      </m:acc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2465FFC-E636-A56E-5D13-A1EBF701F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349" y="2950731"/>
                <a:ext cx="4189227" cy="11102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14184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1587</TotalTime>
  <Words>312</Words>
  <Application>Microsoft Office PowerPoint</Application>
  <PresentationFormat>Widescreen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Unit 4-1  Congruent Polygons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21</cp:revision>
  <cp:lastPrinted>2021-12-23T21:33:34Z</cp:lastPrinted>
  <dcterms:created xsi:type="dcterms:W3CDTF">2018-01-04T19:16:30Z</dcterms:created>
  <dcterms:modified xsi:type="dcterms:W3CDTF">2024-08-18T02:36:04Z</dcterms:modified>
</cp:coreProperties>
</file>